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8" r:id="rId4"/>
  </p:sldMasterIdLst>
  <p:notesMasterIdLst>
    <p:notesMasterId r:id="rId32"/>
  </p:notesMasterIdLst>
  <p:handoutMasterIdLst>
    <p:handoutMasterId r:id="rId33"/>
  </p:handoutMasterIdLst>
  <p:sldIdLst>
    <p:sldId id="350" r:id="rId5"/>
    <p:sldId id="365" r:id="rId6"/>
    <p:sldId id="352" r:id="rId7"/>
    <p:sldId id="361" r:id="rId8"/>
    <p:sldId id="371" r:id="rId9"/>
    <p:sldId id="369" r:id="rId10"/>
    <p:sldId id="370" r:id="rId11"/>
    <p:sldId id="366" r:id="rId12"/>
    <p:sldId id="372" r:id="rId13"/>
    <p:sldId id="373" r:id="rId14"/>
    <p:sldId id="375" r:id="rId15"/>
    <p:sldId id="376" r:id="rId16"/>
    <p:sldId id="377" r:id="rId17"/>
    <p:sldId id="396" r:id="rId18"/>
    <p:sldId id="389" r:id="rId19"/>
    <p:sldId id="374" r:id="rId20"/>
    <p:sldId id="380" r:id="rId21"/>
    <p:sldId id="353" r:id="rId22"/>
    <p:sldId id="393" r:id="rId23"/>
    <p:sldId id="385" r:id="rId24"/>
    <p:sldId id="386" r:id="rId25"/>
    <p:sldId id="384" r:id="rId26"/>
    <p:sldId id="391" r:id="rId27"/>
    <p:sldId id="390" r:id="rId28"/>
    <p:sldId id="343" r:id="rId29"/>
    <p:sldId id="397" r:id="rId30"/>
    <p:sldId id="39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51" autoAdjust="0"/>
    <p:restoredTop sz="95226" autoAdjust="0"/>
  </p:normalViewPr>
  <p:slideViewPr>
    <p:cSldViewPr snapToGrid="0">
      <p:cViewPr varScale="1">
        <p:scale>
          <a:sx n="72" d="100"/>
          <a:sy n="72" d="100"/>
        </p:scale>
        <p:origin x="7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 /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slide" Target="slides/slide22.xml" /><Relationship Id="rId3" Type="http://schemas.openxmlformats.org/officeDocument/2006/relationships/customXml" Target="../customXml/item3.xml" /><Relationship Id="rId21" Type="http://schemas.openxmlformats.org/officeDocument/2006/relationships/slide" Target="slides/slide17.xml" /><Relationship Id="rId34" Type="http://schemas.openxmlformats.org/officeDocument/2006/relationships/commentAuthors" Target="commentAuthors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slide" Target="slides/slide21.xml" /><Relationship Id="rId33" Type="http://schemas.openxmlformats.org/officeDocument/2006/relationships/handoutMaster" Target="handoutMasters/handoutMaster1.xml" /><Relationship Id="rId38" Type="http://schemas.openxmlformats.org/officeDocument/2006/relationships/tableStyles" Target="tableStyles.xml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29" Type="http://schemas.openxmlformats.org/officeDocument/2006/relationships/slide" Target="slides/slide25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slide" Target="slides/slide20.xml" /><Relationship Id="rId32" Type="http://schemas.openxmlformats.org/officeDocument/2006/relationships/notesMaster" Target="notesMasters/notesMaster1.xml" /><Relationship Id="rId37" Type="http://schemas.openxmlformats.org/officeDocument/2006/relationships/theme" Target="theme/theme1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slide" Target="slides/slide24.xml" /><Relationship Id="rId36" Type="http://schemas.openxmlformats.org/officeDocument/2006/relationships/viewProps" Target="viewProps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31" Type="http://schemas.openxmlformats.org/officeDocument/2006/relationships/slide" Target="slides/slide27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slide" Target="slides/slide23.xml" /><Relationship Id="rId30" Type="http://schemas.openxmlformats.org/officeDocument/2006/relationships/slide" Target="slides/slide26.xml" /><Relationship Id="rId35" Type="http://schemas.openxmlformats.org/officeDocument/2006/relationships/presProps" Target="presProps.xml" 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 /><Relationship Id="rId2" Type="http://schemas.openxmlformats.org/officeDocument/2006/relationships/image" Target="../media/image52.jpg" /><Relationship Id="rId1" Type="http://schemas.openxmlformats.org/officeDocument/2006/relationships/image" Target="../media/image51.jpg" /><Relationship Id="rId4" Type="http://schemas.openxmlformats.org/officeDocument/2006/relationships/image" Target="../media/image54.jpg" 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 /><Relationship Id="rId2" Type="http://schemas.openxmlformats.org/officeDocument/2006/relationships/image" Target="../media/image51.jpg" /><Relationship Id="rId1" Type="http://schemas.openxmlformats.org/officeDocument/2006/relationships/image" Target="../media/image54.jpg" /><Relationship Id="rId4" Type="http://schemas.openxmlformats.org/officeDocument/2006/relationships/image" Target="../media/image53.jpg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DA49CC-ECC1-458C-A49F-CE5ABA2448F9}" type="doc">
      <dgm:prSet loTypeId="urn:microsoft.com/office/officeart/2005/8/layout/vList6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N"/>
        </a:p>
      </dgm:t>
    </dgm:pt>
    <dgm:pt modelId="{7E52D98F-5DB7-45C5-BEC0-5C1E9E2C73F9}">
      <dgm:prSet phldrT="[Text]" phldr="1"/>
      <dgm:spPr/>
      <dgm:t>
        <a:bodyPr/>
        <a:lstStyle/>
        <a:p>
          <a:endParaRPr lang="en-IN" dirty="0"/>
        </a:p>
      </dgm:t>
    </dgm:pt>
    <dgm:pt modelId="{7D83B28E-E005-4383-AEEA-8BD2D693927D}" type="parTrans" cxnId="{7B2F3183-FF8E-41B8-9D05-FE7A77FB59DA}">
      <dgm:prSet/>
      <dgm:spPr/>
      <dgm:t>
        <a:bodyPr/>
        <a:lstStyle/>
        <a:p>
          <a:endParaRPr lang="en-IN"/>
        </a:p>
      </dgm:t>
    </dgm:pt>
    <dgm:pt modelId="{D41E29C9-B56C-4210-B09E-A1C2B3FDD0FA}" type="sibTrans" cxnId="{7B2F3183-FF8E-41B8-9D05-FE7A77FB59DA}">
      <dgm:prSet/>
      <dgm:spPr/>
      <dgm:t>
        <a:bodyPr/>
        <a:lstStyle/>
        <a:p>
          <a:endParaRPr lang="en-IN"/>
        </a:p>
      </dgm:t>
    </dgm:pt>
    <dgm:pt modelId="{766A4D0D-E641-4913-AE2A-B6D45311F498}">
      <dgm:prSet phldrT="[Text]" custT="1"/>
      <dgm:spPr/>
      <dgm:t>
        <a:bodyPr/>
        <a:lstStyle/>
        <a:p>
          <a:r>
            <a:rPr lang="en-US" sz="2000" b="1" i="0" dirty="0">
              <a:latin typeface="Book Antiqua" panose="02040602050305030304" pitchFamily="18" charset="0"/>
            </a:rPr>
            <a:t>9.</a:t>
          </a:r>
          <a:r>
            <a:rPr lang="ml-IN" sz="2000" b="1" i="0" dirty="0">
              <a:latin typeface="Book Antiqua" panose="02040602050305030304" pitchFamily="18" charset="0"/>
            </a:rPr>
            <a:t>വിദ്യാർത്ഥിനി സൗഹൃദ മുറി </a:t>
          </a:r>
          <a:endParaRPr lang="en-IN" sz="2000" b="1" dirty="0">
            <a:latin typeface="Book Antiqua" panose="02040602050305030304" pitchFamily="18" charset="0"/>
          </a:endParaRPr>
        </a:p>
      </dgm:t>
    </dgm:pt>
    <dgm:pt modelId="{177C56F0-576F-41BE-8FFF-67F2EF07A245}" type="parTrans" cxnId="{2B9D57C7-CD15-4336-ABED-B31CEB8B1170}">
      <dgm:prSet/>
      <dgm:spPr/>
      <dgm:t>
        <a:bodyPr/>
        <a:lstStyle/>
        <a:p>
          <a:endParaRPr lang="en-IN"/>
        </a:p>
      </dgm:t>
    </dgm:pt>
    <dgm:pt modelId="{551FE95F-4295-4E15-8712-A1B60819A1E7}" type="sibTrans" cxnId="{2B9D57C7-CD15-4336-ABED-B31CEB8B1170}">
      <dgm:prSet/>
      <dgm:spPr/>
      <dgm:t>
        <a:bodyPr/>
        <a:lstStyle/>
        <a:p>
          <a:endParaRPr lang="en-IN"/>
        </a:p>
      </dgm:t>
    </dgm:pt>
    <dgm:pt modelId="{FCC5F730-1776-40BD-9E9A-34F9569375C0}">
      <dgm:prSet phldrT="[Text]" phldr="1"/>
      <dgm:spPr/>
      <dgm:t>
        <a:bodyPr/>
        <a:lstStyle/>
        <a:p>
          <a:endParaRPr lang="en-IN"/>
        </a:p>
      </dgm:t>
    </dgm:pt>
    <dgm:pt modelId="{81DDC9B9-BF72-4114-B540-4C2A702C05A7}" type="parTrans" cxnId="{97808912-5738-41AC-8804-76E3C4F8F5A3}">
      <dgm:prSet/>
      <dgm:spPr/>
      <dgm:t>
        <a:bodyPr/>
        <a:lstStyle/>
        <a:p>
          <a:endParaRPr lang="en-IN"/>
        </a:p>
      </dgm:t>
    </dgm:pt>
    <dgm:pt modelId="{A6914B3C-2923-4A19-92D3-6A29AFCE3351}" type="sibTrans" cxnId="{97808912-5738-41AC-8804-76E3C4F8F5A3}">
      <dgm:prSet/>
      <dgm:spPr/>
      <dgm:t>
        <a:bodyPr/>
        <a:lstStyle/>
        <a:p>
          <a:endParaRPr lang="en-IN"/>
        </a:p>
      </dgm:t>
    </dgm:pt>
    <dgm:pt modelId="{9DEC1C94-80A2-45CE-B34E-A123CA02CE24}">
      <dgm:prSet custT="1"/>
      <dgm:spPr/>
      <dgm:t>
        <a:bodyPr/>
        <a:lstStyle/>
        <a:p>
          <a:r>
            <a:rPr lang="en-US" sz="2400" b="1" i="0" dirty="0">
              <a:latin typeface="Book Antiqua" panose="02040602050305030304" pitchFamily="18" charset="0"/>
            </a:rPr>
            <a:t>10.</a:t>
          </a:r>
          <a:r>
            <a:rPr lang="ml-IN" sz="2400" b="1" i="0" dirty="0">
              <a:latin typeface="Book Antiqua" panose="02040602050305030304" pitchFamily="18" charset="0"/>
            </a:rPr>
            <a:t>യോഗ ക്യാമ്പ്</a:t>
          </a:r>
          <a:endParaRPr lang="en-IN" sz="2400" b="1" dirty="0">
            <a:latin typeface="Book Antiqua" panose="02040602050305030304" pitchFamily="18" charset="0"/>
          </a:endParaRPr>
        </a:p>
      </dgm:t>
    </dgm:pt>
    <dgm:pt modelId="{1B9D8865-1176-477E-9B44-90A9799082BD}" type="parTrans" cxnId="{725824BB-48FA-413C-8B10-2623E78E33CF}">
      <dgm:prSet/>
      <dgm:spPr/>
      <dgm:t>
        <a:bodyPr/>
        <a:lstStyle/>
        <a:p>
          <a:endParaRPr lang="en-IN"/>
        </a:p>
      </dgm:t>
    </dgm:pt>
    <dgm:pt modelId="{073AF419-FF93-42DD-B610-1BAED42998AF}" type="sibTrans" cxnId="{725824BB-48FA-413C-8B10-2623E78E33CF}">
      <dgm:prSet/>
      <dgm:spPr/>
      <dgm:t>
        <a:bodyPr/>
        <a:lstStyle/>
        <a:p>
          <a:endParaRPr lang="en-IN"/>
        </a:p>
      </dgm:t>
    </dgm:pt>
    <dgm:pt modelId="{60BF6818-4E56-4946-B6AC-3BD8C139902C}" type="pres">
      <dgm:prSet presAssocID="{B0DA49CC-ECC1-458C-A49F-CE5ABA2448F9}" presName="Name0" presStyleCnt="0">
        <dgm:presLayoutVars>
          <dgm:dir/>
          <dgm:animLvl val="lvl"/>
          <dgm:resizeHandles/>
        </dgm:presLayoutVars>
      </dgm:prSet>
      <dgm:spPr/>
    </dgm:pt>
    <dgm:pt modelId="{4EBBC497-C7BD-4DD0-AF4F-8D00ABB478EC}" type="pres">
      <dgm:prSet presAssocID="{7E52D98F-5DB7-45C5-BEC0-5C1E9E2C73F9}" presName="linNode" presStyleCnt="0"/>
      <dgm:spPr/>
    </dgm:pt>
    <dgm:pt modelId="{BA55FEF1-3255-4529-A4EF-ED029D15702F}" type="pres">
      <dgm:prSet presAssocID="{7E52D98F-5DB7-45C5-BEC0-5C1E9E2C73F9}" presName="parentShp" presStyleLbl="node1" presStyleIdx="0" presStyleCnt="2" custScaleX="192794" custScaleY="169703">
        <dgm:presLayoutVars>
          <dgm:bulletEnabled val="1"/>
        </dgm:presLayoutVars>
      </dgm:prSet>
      <dgm:spPr/>
    </dgm:pt>
    <dgm:pt modelId="{8251F593-C1ED-41B6-B3EE-6423AD0D92F3}" type="pres">
      <dgm:prSet presAssocID="{7E52D98F-5DB7-45C5-BEC0-5C1E9E2C73F9}" presName="childShp" presStyleLbl="bgAccFollowNode1" presStyleIdx="0" presStyleCnt="2">
        <dgm:presLayoutVars>
          <dgm:bulletEnabled val="1"/>
        </dgm:presLayoutVars>
      </dgm:prSet>
      <dgm:spPr/>
    </dgm:pt>
    <dgm:pt modelId="{39CEE993-58BC-4624-8D9C-D3D4AAB9155D}" type="pres">
      <dgm:prSet presAssocID="{D41E29C9-B56C-4210-B09E-A1C2B3FDD0FA}" presName="spacing" presStyleCnt="0"/>
      <dgm:spPr/>
    </dgm:pt>
    <dgm:pt modelId="{7583E624-68A4-444B-A7A5-0F03380E683E}" type="pres">
      <dgm:prSet presAssocID="{FCC5F730-1776-40BD-9E9A-34F9569375C0}" presName="linNode" presStyleCnt="0"/>
      <dgm:spPr/>
    </dgm:pt>
    <dgm:pt modelId="{3AC74252-A392-455A-B81A-F1AD4DD0BA00}" type="pres">
      <dgm:prSet presAssocID="{FCC5F730-1776-40BD-9E9A-34F9569375C0}" presName="parentShp" presStyleLbl="node1" presStyleIdx="1" presStyleCnt="2" custScaleX="204176" custScaleY="176118">
        <dgm:presLayoutVars>
          <dgm:bulletEnabled val="1"/>
        </dgm:presLayoutVars>
      </dgm:prSet>
      <dgm:spPr/>
    </dgm:pt>
    <dgm:pt modelId="{77C67CCE-3762-4C58-AD45-845A6E5C49D8}" type="pres">
      <dgm:prSet presAssocID="{FCC5F730-1776-40BD-9E9A-34F9569375C0}" presName="childShp" presStyleLbl="bgAccFollowNode1" presStyleIdx="1" presStyleCnt="2" custLinFactNeighborY="888">
        <dgm:presLayoutVars>
          <dgm:bulletEnabled val="1"/>
        </dgm:presLayoutVars>
      </dgm:prSet>
      <dgm:spPr/>
    </dgm:pt>
  </dgm:ptLst>
  <dgm:cxnLst>
    <dgm:cxn modelId="{97808912-5738-41AC-8804-76E3C4F8F5A3}" srcId="{B0DA49CC-ECC1-458C-A49F-CE5ABA2448F9}" destId="{FCC5F730-1776-40BD-9E9A-34F9569375C0}" srcOrd="1" destOrd="0" parTransId="{81DDC9B9-BF72-4114-B540-4C2A702C05A7}" sibTransId="{A6914B3C-2923-4A19-92D3-6A29AFCE3351}"/>
    <dgm:cxn modelId="{5DBFDB29-C1C2-4FEF-9E82-A950DC2DE333}" type="presOf" srcId="{766A4D0D-E641-4913-AE2A-B6D45311F498}" destId="{8251F593-C1ED-41B6-B3EE-6423AD0D92F3}" srcOrd="0" destOrd="0" presId="urn:microsoft.com/office/officeart/2005/8/layout/vList6"/>
    <dgm:cxn modelId="{A302196C-9BE1-4594-BA28-BA3278DF3FA7}" type="presOf" srcId="{FCC5F730-1776-40BD-9E9A-34F9569375C0}" destId="{3AC74252-A392-455A-B81A-F1AD4DD0BA00}" srcOrd="0" destOrd="0" presId="urn:microsoft.com/office/officeart/2005/8/layout/vList6"/>
    <dgm:cxn modelId="{33E80D51-64B4-4A6D-BAC4-B03BF554B870}" type="presOf" srcId="{B0DA49CC-ECC1-458C-A49F-CE5ABA2448F9}" destId="{60BF6818-4E56-4946-B6AC-3BD8C139902C}" srcOrd="0" destOrd="0" presId="urn:microsoft.com/office/officeart/2005/8/layout/vList6"/>
    <dgm:cxn modelId="{7B2F3183-FF8E-41B8-9D05-FE7A77FB59DA}" srcId="{B0DA49CC-ECC1-458C-A49F-CE5ABA2448F9}" destId="{7E52D98F-5DB7-45C5-BEC0-5C1E9E2C73F9}" srcOrd="0" destOrd="0" parTransId="{7D83B28E-E005-4383-AEEA-8BD2D693927D}" sibTransId="{D41E29C9-B56C-4210-B09E-A1C2B3FDD0FA}"/>
    <dgm:cxn modelId="{63588988-8C8C-4FBE-814A-253FDEDDDD0E}" type="presOf" srcId="{7E52D98F-5DB7-45C5-BEC0-5C1E9E2C73F9}" destId="{BA55FEF1-3255-4529-A4EF-ED029D15702F}" srcOrd="0" destOrd="0" presId="urn:microsoft.com/office/officeart/2005/8/layout/vList6"/>
    <dgm:cxn modelId="{725824BB-48FA-413C-8B10-2623E78E33CF}" srcId="{FCC5F730-1776-40BD-9E9A-34F9569375C0}" destId="{9DEC1C94-80A2-45CE-B34E-A123CA02CE24}" srcOrd="0" destOrd="0" parTransId="{1B9D8865-1176-477E-9B44-90A9799082BD}" sibTransId="{073AF419-FF93-42DD-B610-1BAED42998AF}"/>
    <dgm:cxn modelId="{2B9D57C7-CD15-4336-ABED-B31CEB8B1170}" srcId="{7E52D98F-5DB7-45C5-BEC0-5C1E9E2C73F9}" destId="{766A4D0D-E641-4913-AE2A-B6D45311F498}" srcOrd="0" destOrd="0" parTransId="{177C56F0-576F-41BE-8FFF-67F2EF07A245}" sibTransId="{551FE95F-4295-4E15-8712-A1B60819A1E7}"/>
    <dgm:cxn modelId="{B454CDD5-E8B8-46F7-8363-610DC319F469}" type="presOf" srcId="{9DEC1C94-80A2-45CE-B34E-A123CA02CE24}" destId="{77C67CCE-3762-4C58-AD45-845A6E5C49D8}" srcOrd="0" destOrd="0" presId="urn:microsoft.com/office/officeart/2005/8/layout/vList6"/>
    <dgm:cxn modelId="{DF00AF1F-7BBE-4F15-9563-A82E84F87ED9}" type="presParOf" srcId="{60BF6818-4E56-4946-B6AC-3BD8C139902C}" destId="{4EBBC497-C7BD-4DD0-AF4F-8D00ABB478EC}" srcOrd="0" destOrd="0" presId="urn:microsoft.com/office/officeart/2005/8/layout/vList6"/>
    <dgm:cxn modelId="{8F96CF7A-26C2-42B0-A3D5-634B7653A006}" type="presParOf" srcId="{4EBBC497-C7BD-4DD0-AF4F-8D00ABB478EC}" destId="{BA55FEF1-3255-4529-A4EF-ED029D15702F}" srcOrd="0" destOrd="0" presId="urn:microsoft.com/office/officeart/2005/8/layout/vList6"/>
    <dgm:cxn modelId="{2A5F9AAE-B41B-468B-B905-FAC7C43320DB}" type="presParOf" srcId="{4EBBC497-C7BD-4DD0-AF4F-8D00ABB478EC}" destId="{8251F593-C1ED-41B6-B3EE-6423AD0D92F3}" srcOrd="1" destOrd="0" presId="urn:microsoft.com/office/officeart/2005/8/layout/vList6"/>
    <dgm:cxn modelId="{47A6FD0D-C4E3-4E90-A9EB-903757094D40}" type="presParOf" srcId="{60BF6818-4E56-4946-B6AC-3BD8C139902C}" destId="{39CEE993-58BC-4624-8D9C-D3D4AAB9155D}" srcOrd="1" destOrd="0" presId="urn:microsoft.com/office/officeart/2005/8/layout/vList6"/>
    <dgm:cxn modelId="{DE157E27-782C-4693-A235-CB0F04F83C95}" type="presParOf" srcId="{60BF6818-4E56-4946-B6AC-3BD8C139902C}" destId="{7583E624-68A4-444B-A7A5-0F03380E683E}" srcOrd="2" destOrd="0" presId="urn:microsoft.com/office/officeart/2005/8/layout/vList6"/>
    <dgm:cxn modelId="{BC69A579-2B36-4181-8988-334669DF8175}" type="presParOf" srcId="{7583E624-68A4-444B-A7A5-0F03380E683E}" destId="{3AC74252-A392-455A-B81A-F1AD4DD0BA00}" srcOrd="0" destOrd="0" presId="urn:microsoft.com/office/officeart/2005/8/layout/vList6"/>
    <dgm:cxn modelId="{3C405E66-F029-41E1-80BA-B79E4CEB81C2}" type="presParOf" srcId="{7583E624-68A4-444B-A7A5-0F03380E683E}" destId="{77C67CCE-3762-4C58-AD45-845A6E5C49D8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64FA9B-637D-450D-8339-252F96E8C832}" type="doc">
      <dgm:prSet loTypeId="urn:microsoft.com/office/officeart/2009/layout/ReverseList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N"/>
        </a:p>
      </dgm:t>
    </dgm:pt>
    <dgm:pt modelId="{B31D08D4-8CF7-4284-BCCD-2B87CD5CF3B7}">
      <dgm:prSet phldrT="[Text]" phldr="1"/>
      <dgm:spPr/>
      <dgm:t>
        <a:bodyPr/>
        <a:lstStyle/>
        <a:p>
          <a:endParaRPr lang="en-IN" dirty="0"/>
        </a:p>
      </dgm:t>
    </dgm:pt>
    <dgm:pt modelId="{5D29DE51-EA07-4516-BBBA-000DAE578DAC}" type="parTrans" cxnId="{CEF6CF0A-FF80-4611-8910-BC7159E62B09}">
      <dgm:prSet/>
      <dgm:spPr/>
      <dgm:t>
        <a:bodyPr/>
        <a:lstStyle/>
        <a:p>
          <a:endParaRPr lang="en-IN"/>
        </a:p>
      </dgm:t>
    </dgm:pt>
    <dgm:pt modelId="{4090756D-840A-4A8B-8D50-DFA9E4FBBE2A}" type="sibTrans" cxnId="{CEF6CF0A-FF80-4611-8910-BC7159E62B09}">
      <dgm:prSet/>
      <dgm:spPr/>
      <dgm:t>
        <a:bodyPr/>
        <a:lstStyle/>
        <a:p>
          <a:endParaRPr lang="en-IN"/>
        </a:p>
      </dgm:t>
    </dgm:pt>
    <dgm:pt modelId="{432E1387-D6DB-450D-AB85-D918DB6E6E68}">
      <dgm:prSet phldrT="[Text]" phldr="1"/>
      <dgm:spPr/>
      <dgm:t>
        <a:bodyPr/>
        <a:lstStyle/>
        <a:p>
          <a:endParaRPr lang="en-IN"/>
        </a:p>
      </dgm:t>
    </dgm:pt>
    <dgm:pt modelId="{5413910F-692F-4064-BAA8-1733995789DD}" type="parTrans" cxnId="{09B9700E-064D-4057-AD85-593B7686C969}">
      <dgm:prSet/>
      <dgm:spPr/>
      <dgm:t>
        <a:bodyPr/>
        <a:lstStyle/>
        <a:p>
          <a:endParaRPr lang="en-IN"/>
        </a:p>
      </dgm:t>
    </dgm:pt>
    <dgm:pt modelId="{E0FA880C-FD6F-49E6-91A0-DA5ED2B7B2F9}" type="sibTrans" cxnId="{09B9700E-064D-4057-AD85-593B7686C969}">
      <dgm:prSet/>
      <dgm:spPr/>
      <dgm:t>
        <a:bodyPr/>
        <a:lstStyle/>
        <a:p>
          <a:endParaRPr lang="en-IN"/>
        </a:p>
      </dgm:t>
    </dgm:pt>
    <dgm:pt modelId="{F19D9FE9-F65B-480A-8B13-8CFC291DB452}" type="pres">
      <dgm:prSet presAssocID="{7B64FA9B-637D-450D-8339-252F96E8C832}" presName="Name0" presStyleCnt="0">
        <dgm:presLayoutVars>
          <dgm:chMax val="2"/>
          <dgm:chPref val="2"/>
          <dgm:animLvl val="lvl"/>
        </dgm:presLayoutVars>
      </dgm:prSet>
      <dgm:spPr/>
    </dgm:pt>
    <dgm:pt modelId="{F8BD74D2-01E6-4AAE-818B-14B582B3C0F4}" type="pres">
      <dgm:prSet presAssocID="{7B64FA9B-637D-450D-8339-252F96E8C832}" presName="LeftText" presStyleLbl="revTx" presStyleIdx="0" presStyleCnt="0">
        <dgm:presLayoutVars>
          <dgm:bulletEnabled val="1"/>
        </dgm:presLayoutVars>
      </dgm:prSet>
      <dgm:spPr/>
    </dgm:pt>
    <dgm:pt modelId="{5F793EFB-5339-4E93-8F5E-980872E4D711}" type="pres">
      <dgm:prSet presAssocID="{7B64FA9B-637D-450D-8339-252F96E8C832}" presName="LeftNode" presStyleLbl="bgImgPlace1" presStyleIdx="0" presStyleCnt="2" custScaleX="222902" custScaleY="109820" custLinFactNeighborX="-39625" custLinFactNeighborY="12911">
        <dgm:presLayoutVars>
          <dgm:chMax val="2"/>
          <dgm:chPref val="2"/>
        </dgm:presLayoutVars>
      </dgm:prSet>
      <dgm:spPr/>
    </dgm:pt>
    <dgm:pt modelId="{CAC9A89A-B519-4935-89E6-5AB6A29E9B1E}" type="pres">
      <dgm:prSet presAssocID="{7B64FA9B-637D-450D-8339-252F96E8C832}" presName="RightText" presStyleLbl="revTx" presStyleIdx="0" presStyleCnt="0">
        <dgm:presLayoutVars>
          <dgm:bulletEnabled val="1"/>
        </dgm:presLayoutVars>
      </dgm:prSet>
      <dgm:spPr/>
    </dgm:pt>
    <dgm:pt modelId="{5A3DEC33-D8D2-4E7A-82F4-614B8741283B}" type="pres">
      <dgm:prSet presAssocID="{7B64FA9B-637D-450D-8339-252F96E8C832}" presName="RightNode" presStyleLbl="bgImgPlace1" presStyleIdx="1" presStyleCnt="2" custScaleX="179093" custScaleY="102753" custLinFactNeighborX="81955" custLinFactNeighborY="15730">
        <dgm:presLayoutVars>
          <dgm:chMax val="0"/>
          <dgm:chPref val="0"/>
        </dgm:presLayoutVars>
      </dgm:prSet>
      <dgm:spPr/>
    </dgm:pt>
    <dgm:pt modelId="{5BCEC80E-B78C-421C-B826-761D11A02289}" type="pres">
      <dgm:prSet presAssocID="{7B64FA9B-637D-450D-8339-252F96E8C832}" presName="TopArrow" presStyleLbl="node1" presStyleIdx="0" presStyleCnt="2" custScaleX="120718" custScaleY="112847" custLinFactNeighborX="20282" custLinFactNeighborY="5454"/>
      <dgm:spPr/>
    </dgm:pt>
    <dgm:pt modelId="{5D56AE91-DCF9-439C-94AA-3506AE41950E}" type="pres">
      <dgm:prSet presAssocID="{7B64FA9B-637D-450D-8339-252F96E8C832}" presName="BottomArrow" presStyleLbl="node1" presStyleIdx="1" presStyleCnt="2" custScaleX="133564" custScaleY="125988" custLinFactNeighborX="30899" custLinFactNeighborY="32529"/>
      <dgm:spPr/>
    </dgm:pt>
  </dgm:ptLst>
  <dgm:cxnLst>
    <dgm:cxn modelId="{CEF6CF0A-FF80-4611-8910-BC7159E62B09}" srcId="{7B64FA9B-637D-450D-8339-252F96E8C832}" destId="{B31D08D4-8CF7-4284-BCCD-2B87CD5CF3B7}" srcOrd="0" destOrd="0" parTransId="{5D29DE51-EA07-4516-BBBA-000DAE578DAC}" sibTransId="{4090756D-840A-4A8B-8D50-DFA9E4FBBE2A}"/>
    <dgm:cxn modelId="{09B9700E-064D-4057-AD85-593B7686C969}" srcId="{7B64FA9B-637D-450D-8339-252F96E8C832}" destId="{432E1387-D6DB-450D-AB85-D918DB6E6E68}" srcOrd="1" destOrd="0" parTransId="{5413910F-692F-4064-BAA8-1733995789DD}" sibTransId="{E0FA880C-FD6F-49E6-91A0-DA5ED2B7B2F9}"/>
    <dgm:cxn modelId="{B0DE5617-F372-42A5-B5C3-57FE27098071}" type="presOf" srcId="{7B64FA9B-637D-450D-8339-252F96E8C832}" destId="{F19D9FE9-F65B-480A-8B13-8CFC291DB452}" srcOrd="0" destOrd="0" presId="urn:microsoft.com/office/officeart/2009/layout/ReverseList"/>
    <dgm:cxn modelId="{4416E731-8D54-41DB-ACB3-E3E9ACAFB964}" type="presOf" srcId="{432E1387-D6DB-450D-AB85-D918DB6E6E68}" destId="{5A3DEC33-D8D2-4E7A-82F4-614B8741283B}" srcOrd="1" destOrd="0" presId="urn:microsoft.com/office/officeart/2009/layout/ReverseList"/>
    <dgm:cxn modelId="{4C5E4272-854B-4862-AFB9-A0247A9BF527}" type="presOf" srcId="{432E1387-D6DB-450D-AB85-D918DB6E6E68}" destId="{CAC9A89A-B519-4935-89E6-5AB6A29E9B1E}" srcOrd="0" destOrd="0" presId="urn:microsoft.com/office/officeart/2009/layout/ReverseList"/>
    <dgm:cxn modelId="{7783E3A7-434D-4D7C-8128-2B4C3311DEBA}" type="presOf" srcId="{B31D08D4-8CF7-4284-BCCD-2B87CD5CF3B7}" destId="{F8BD74D2-01E6-4AAE-818B-14B582B3C0F4}" srcOrd="0" destOrd="0" presId="urn:microsoft.com/office/officeart/2009/layout/ReverseList"/>
    <dgm:cxn modelId="{2CC126B2-A6BD-4567-B271-EB781AC44BE0}" type="presOf" srcId="{B31D08D4-8CF7-4284-BCCD-2B87CD5CF3B7}" destId="{5F793EFB-5339-4E93-8F5E-980872E4D711}" srcOrd="1" destOrd="0" presId="urn:microsoft.com/office/officeart/2009/layout/ReverseList"/>
    <dgm:cxn modelId="{4F5C51DA-257F-4B97-8EA0-16ED52B9819D}" type="presParOf" srcId="{F19D9FE9-F65B-480A-8B13-8CFC291DB452}" destId="{F8BD74D2-01E6-4AAE-818B-14B582B3C0F4}" srcOrd="0" destOrd="0" presId="urn:microsoft.com/office/officeart/2009/layout/ReverseList"/>
    <dgm:cxn modelId="{E5276A2D-F848-4D48-A5D8-634DDBD270A2}" type="presParOf" srcId="{F19D9FE9-F65B-480A-8B13-8CFC291DB452}" destId="{5F793EFB-5339-4E93-8F5E-980872E4D711}" srcOrd="1" destOrd="0" presId="urn:microsoft.com/office/officeart/2009/layout/ReverseList"/>
    <dgm:cxn modelId="{7A4C3C10-7950-4641-A6E0-27D375A86039}" type="presParOf" srcId="{F19D9FE9-F65B-480A-8B13-8CFC291DB452}" destId="{CAC9A89A-B519-4935-89E6-5AB6A29E9B1E}" srcOrd="2" destOrd="0" presId="urn:microsoft.com/office/officeart/2009/layout/ReverseList"/>
    <dgm:cxn modelId="{747F6FBF-24F2-4A9E-946C-18EAAB1293CC}" type="presParOf" srcId="{F19D9FE9-F65B-480A-8B13-8CFC291DB452}" destId="{5A3DEC33-D8D2-4E7A-82F4-614B8741283B}" srcOrd="3" destOrd="0" presId="urn:microsoft.com/office/officeart/2009/layout/ReverseList"/>
    <dgm:cxn modelId="{B8CA4D00-A3D6-4B41-8DEE-CE351EF903D0}" type="presParOf" srcId="{F19D9FE9-F65B-480A-8B13-8CFC291DB452}" destId="{5BCEC80E-B78C-421C-B826-761D11A02289}" srcOrd="4" destOrd="0" presId="urn:microsoft.com/office/officeart/2009/layout/ReverseList"/>
    <dgm:cxn modelId="{53A346A7-ECBF-4646-AC53-9F710BC4FB35}" type="presParOf" srcId="{F19D9FE9-F65B-480A-8B13-8CFC291DB452}" destId="{5D56AE91-DCF9-439C-94AA-3506AE41950E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3525A00-46C4-446D-8032-79335D8A1F1A}" type="doc">
      <dgm:prSet loTypeId="urn:microsoft.com/office/officeart/2005/8/layout/matrix3" loCatId="matrix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43F14DDB-2070-4C87-A308-E0679854C2AC}">
      <dgm:prSet phldrT="[Text]" phldr="1"/>
      <dgm:spPr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8000" r="-58000"/>
          </a:stretch>
        </a:blipFill>
      </dgm:spPr>
      <dgm:t>
        <a:bodyPr/>
        <a:lstStyle/>
        <a:p>
          <a:endParaRPr lang="en-IN" dirty="0"/>
        </a:p>
      </dgm:t>
    </dgm:pt>
    <dgm:pt modelId="{83359871-C3C0-436C-99A0-6BEFBF7A998A}" type="parTrans" cxnId="{D153B41F-4B0D-4CA1-BBA2-B47746E21654}">
      <dgm:prSet/>
      <dgm:spPr/>
      <dgm:t>
        <a:bodyPr/>
        <a:lstStyle/>
        <a:p>
          <a:endParaRPr lang="en-IN"/>
        </a:p>
      </dgm:t>
    </dgm:pt>
    <dgm:pt modelId="{6813BA71-0B77-419D-BE82-6B5C4472E3AA}" type="sibTrans" cxnId="{D153B41F-4B0D-4CA1-BBA2-B47746E21654}">
      <dgm:prSet/>
      <dgm:spPr/>
      <dgm:t>
        <a:bodyPr/>
        <a:lstStyle/>
        <a:p>
          <a:endParaRPr lang="en-IN"/>
        </a:p>
      </dgm:t>
    </dgm:pt>
    <dgm:pt modelId="{B8675F48-54A2-4BFB-BE60-1A24D0DD5E3C}">
      <dgm:prSet phldrT="[Text]" phldr="1"/>
      <dgm:spPr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</dgm:spPr>
      <dgm:t>
        <a:bodyPr/>
        <a:lstStyle/>
        <a:p>
          <a:endParaRPr lang="en-IN" dirty="0"/>
        </a:p>
      </dgm:t>
    </dgm:pt>
    <dgm:pt modelId="{4216F52E-661B-4C50-AC0E-60C49656FDB1}" type="parTrans" cxnId="{820A3357-3050-4456-8B34-4BCD56C0CCE8}">
      <dgm:prSet/>
      <dgm:spPr/>
      <dgm:t>
        <a:bodyPr/>
        <a:lstStyle/>
        <a:p>
          <a:endParaRPr lang="en-IN"/>
        </a:p>
      </dgm:t>
    </dgm:pt>
    <dgm:pt modelId="{62130628-37B9-4634-9024-DDD643B49406}" type="sibTrans" cxnId="{820A3357-3050-4456-8B34-4BCD56C0CCE8}">
      <dgm:prSet/>
      <dgm:spPr/>
      <dgm:t>
        <a:bodyPr/>
        <a:lstStyle/>
        <a:p>
          <a:endParaRPr lang="en-IN"/>
        </a:p>
      </dgm:t>
    </dgm:pt>
    <dgm:pt modelId="{4653383D-185B-4844-B667-BD1BF2BACCE8}">
      <dgm:prSet phldrT="[Text]" phldr="1"/>
      <dgm:spPr>
        <a:blipFill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</dgm:spPr>
      <dgm:t>
        <a:bodyPr/>
        <a:lstStyle/>
        <a:p>
          <a:endParaRPr lang="en-IN" dirty="0"/>
        </a:p>
      </dgm:t>
    </dgm:pt>
    <dgm:pt modelId="{AFCB8884-0DBD-4D40-99AB-306EB3C35653}" type="parTrans" cxnId="{3941A8A7-9076-48A6-90AC-1E1545206700}">
      <dgm:prSet/>
      <dgm:spPr/>
      <dgm:t>
        <a:bodyPr/>
        <a:lstStyle/>
        <a:p>
          <a:endParaRPr lang="en-IN"/>
        </a:p>
      </dgm:t>
    </dgm:pt>
    <dgm:pt modelId="{D23C49A8-91B8-4CDF-97B6-A4F4C811153F}" type="sibTrans" cxnId="{3941A8A7-9076-48A6-90AC-1E1545206700}">
      <dgm:prSet/>
      <dgm:spPr/>
      <dgm:t>
        <a:bodyPr/>
        <a:lstStyle/>
        <a:p>
          <a:endParaRPr lang="en-IN"/>
        </a:p>
      </dgm:t>
    </dgm:pt>
    <dgm:pt modelId="{F0B2075C-3502-456C-9DCD-D6D76CC39D71}">
      <dgm:prSet phldrT="[Text]" phldr="1"/>
      <dgm:spPr>
        <a:blipFill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7000" r="-57000"/>
          </a:stretch>
        </a:blipFill>
      </dgm:spPr>
      <dgm:t>
        <a:bodyPr/>
        <a:lstStyle/>
        <a:p>
          <a:endParaRPr lang="en-IN" dirty="0"/>
        </a:p>
      </dgm:t>
    </dgm:pt>
    <dgm:pt modelId="{5B91683F-6224-4A6E-BA87-25F050DC12A0}" type="sibTrans" cxnId="{887AB470-9C4C-4F8E-BB96-B20CD82481F7}">
      <dgm:prSet/>
      <dgm:spPr/>
      <dgm:t>
        <a:bodyPr/>
        <a:lstStyle/>
        <a:p>
          <a:endParaRPr lang="en-IN"/>
        </a:p>
      </dgm:t>
    </dgm:pt>
    <dgm:pt modelId="{E7409F26-8664-4742-A57F-3B8C10128A0D}" type="parTrans" cxnId="{887AB470-9C4C-4F8E-BB96-B20CD82481F7}">
      <dgm:prSet/>
      <dgm:spPr/>
      <dgm:t>
        <a:bodyPr/>
        <a:lstStyle/>
        <a:p>
          <a:endParaRPr lang="en-IN"/>
        </a:p>
      </dgm:t>
    </dgm:pt>
    <dgm:pt modelId="{6605023C-A461-403C-91FE-58029A59C527}" type="pres">
      <dgm:prSet presAssocID="{93525A00-46C4-446D-8032-79335D8A1F1A}" presName="matrix" presStyleCnt="0">
        <dgm:presLayoutVars>
          <dgm:chMax val="1"/>
          <dgm:dir/>
          <dgm:resizeHandles val="exact"/>
        </dgm:presLayoutVars>
      </dgm:prSet>
      <dgm:spPr/>
    </dgm:pt>
    <dgm:pt modelId="{14E08D3E-D089-4E37-9115-CA0BA24DC5CC}" type="pres">
      <dgm:prSet presAssocID="{93525A00-46C4-446D-8032-79335D8A1F1A}" presName="diamond" presStyleLbl="bgShp" presStyleIdx="0" presStyleCnt="1" custScaleX="128001"/>
      <dgm:spPr/>
    </dgm:pt>
    <dgm:pt modelId="{9C033E9D-7F8C-4FF1-89CA-82CB9D87A826}" type="pres">
      <dgm:prSet presAssocID="{93525A00-46C4-446D-8032-79335D8A1F1A}" presName="quad1" presStyleLbl="node1" presStyleIdx="0" presStyleCnt="4" custScaleX="194758" custScaleY="112286" custLinFactNeighborX="-78901" custLinFactNeighborY="-12118">
        <dgm:presLayoutVars>
          <dgm:chMax val="0"/>
          <dgm:chPref val="0"/>
          <dgm:bulletEnabled val="1"/>
        </dgm:presLayoutVars>
      </dgm:prSet>
      <dgm:spPr/>
    </dgm:pt>
    <dgm:pt modelId="{95DD47DA-BE2D-437F-9335-D8AC463E2D09}" type="pres">
      <dgm:prSet presAssocID="{93525A00-46C4-446D-8032-79335D8A1F1A}" presName="quad2" presStyleLbl="node1" presStyleIdx="1" presStyleCnt="4" custFlipHor="1" custScaleX="189863" custScaleY="107974" custLinFactNeighborX="60381" custLinFactNeighborY="-13867">
        <dgm:presLayoutVars>
          <dgm:chMax val="0"/>
          <dgm:chPref val="0"/>
          <dgm:bulletEnabled val="1"/>
        </dgm:presLayoutVars>
      </dgm:prSet>
      <dgm:spPr/>
    </dgm:pt>
    <dgm:pt modelId="{495668AD-8DC6-4B48-8743-7C1449B930AD}" type="pres">
      <dgm:prSet presAssocID="{93525A00-46C4-446D-8032-79335D8A1F1A}" presName="quad3" presStyleLbl="node1" presStyleIdx="2" presStyleCnt="4" custScaleX="193038" custScaleY="106392" custLinFactNeighborX="-72009" custLinFactNeighborY="9080">
        <dgm:presLayoutVars>
          <dgm:chMax val="0"/>
          <dgm:chPref val="0"/>
          <dgm:bulletEnabled val="1"/>
        </dgm:presLayoutVars>
      </dgm:prSet>
      <dgm:spPr/>
    </dgm:pt>
    <dgm:pt modelId="{95B6B345-1C3C-46EA-934F-E6ABFB35657A}" type="pres">
      <dgm:prSet presAssocID="{93525A00-46C4-446D-8032-79335D8A1F1A}" presName="quad4" presStyleLbl="node1" presStyleIdx="3" presStyleCnt="4" custScaleX="192441" custScaleY="112541" custLinFactNeighborX="73176" custLinFactNeighborY="10884">
        <dgm:presLayoutVars>
          <dgm:chMax val="0"/>
          <dgm:chPref val="0"/>
          <dgm:bulletEnabled val="1"/>
        </dgm:presLayoutVars>
      </dgm:prSet>
      <dgm:spPr/>
    </dgm:pt>
  </dgm:ptLst>
  <dgm:cxnLst>
    <dgm:cxn modelId="{D153B41F-4B0D-4CA1-BBA2-B47746E21654}" srcId="{93525A00-46C4-446D-8032-79335D8A1F1A}" destId="{43F14DDB-2070-4C87-A308-E0679854C2AC}" srcOrd="1" destOrd="0" parTransId="{83359871-C3C0-436C-99A0-6BEFBF7A998A}" sibTransId="{6813BA71-0B77-419D-BE82-6B5C4472E3AA}"/>
    <dgm:cxn modelId="{B6CE4633-0FC6-4582-B0E5-B2E378C415C2}" type="presOf" srcId="{43F14DDB-2070-4C87-A308-E0679854C2AC}" destId="{95DD47DA-BE2D-437F-9335-D8AC463E2D09}" srcOrd="0" destOrd="0" presId="urn:microsoft.com/office/officeart/2005/8/layout/matrix3"/>
    <dgm:cxn modelId="{887AB470-9C4C-4F8E-BB96-B20CD82481F7}" srcId="{93525A00-46C4-446D-8032-79335D8A1F1A}" destId="{F0B2075C-3502-456C-9DCD-D6D76CC39D71}" srcOrd="0" destOrd="0" parTransId="{E7409F26-8664-4742-A57F-3B8C10128A0D}" sibTransId="{5B91683F-6224-4A6E-BA87-25F050DC12A0}"/>
    <dgm:cxn modelId="{5242C870-37E9-4425-9325-2A0E5960807B}" type="presOf" srcId="{93525A00-46C4-446D-8032-79335D8A1F1A}" destId="{6605023C-A461-403C-91FE-58029A59C527}" srcOrd="0" destOrd="0" presId="urn:microsoft.com/office/officeart/2005/8/layout/matrix3"/>
    <dgm:cxn modelId="{820A3357-3050-4456-8B34-4BCD56C0CCE8}" srcId="{93525A00-46C4-446D-8032-79335D8A1F1A}" destId="{B8675F48-54A2-4BFB-BE60-1A24D0DD5E3C}" srcOrd="2" destOrd="0" parTransId="{4216F52E-661B-4C50-AC0E-60C49656FDB1}" sibTransId="{62130628-37B9-4634-9024-DDD643B49406}"/>
    <dgm:cxn modelId="{980C1D7F-DE09-4904-8795-05F6E284D18F}" type="presOf" srcId="{B8675F48-54A2-4BFB-BE60-1A24D0DD5E3C}" destId="{495668AD-8DC6-4B48-8743-7C1449B930AD}" srcOrd="0" destOrd="0" presId="urn:microsoft.com/office/officeart/2005/8/layout/matrix3"/>
    <dgm:cxn modelId="{3941A8A7-9076-48A6-90AC-1E1545206700}" srcId="{93525A00-46C4-446D-8032-79335D8A1F1A}" destId="{4653383D-185B-4844-B667-BD1BF2BACCE8}" srcOrd="3" destOrd="0" parTransId="{AFCB8884-0DBD-4D40-99AB-306EB3C35653}" sibTransId="{D23C49A8-91B8-4CDF-97B6-A4F4C811153F}"/>
    <dgm:cxn modelId="{5FE57BC1-4562-4E1C-BDB4-B38878180C70}" type="presOf" srcId="{4653383D-185B-4844-B667-BD1BF2BACCE8}" destId="{95B6B345-1C3C-46EA-934F-E6ABFB35657A}" srcOrd="0" destOrd="0" presId="urn:microsoft.com/office/officeart/2005/8/layout/matrix3"/>
    <dgm:cxn modelId="{129EC2CD-9CA1-4938-B711-BC85831F7E64}" type="presOf" srcId="{F0B2075C-3502-456C-9DCD-D6D76CC39D71}" destId="{9C033E9D-7F8C-4FF1-89CA-82CB9D87A826}" srcOrd="0" destOrd="0" presId="urn:microsoft.com/office/officeart/2005/8/layout/matrix3"/>
    <dgm:cxn modelId="{2522707D-F3CC-43A0-8E14-8A53FC60A0CC}" type="presParOf" srcId="{6605023C-A461-403C-91FE-58029A59C527}" destId="{14E08D3E-D089-4E37-9115-CA0BA24DC5CC}" srcOrd="0" destOrd="0" presId="urn:microsoft.com/office/officeart/2005/8/layout/matrix3"/>
    <dgm:cxn modelId="{E6B3206C-9D5C-4D6E-8D0B-0F12863D54D6}" type="presParOf" srcId="{6605023C-A461-403C-91FE-58029A59C527}" destId="{9C033E9D-7F8C-4FF1-89CA-82CB9D87A826}" srcOrd="1" destOrd="0" presId="urn:microsoft.com/office/officeart/2005/8/layout/matrix3"/>
    <dgm:cxn modelId="{9D4C9600-A863-42F6-9DD2-403A31BA5D7B}" type="presParOf" srcId="{6605023C-A461-403C-91FE-58029A59C527}" destId="{95DD47DA-BE2D-437F-9335-D8AC463E2D09}" srcOrd="2" destOrd="0" presId="urn:microsoft.com/office/officeart/2005/8/layout/matrix3"/>
    <dgm:cxn modelId="{55C7BDDC-0B2C-49F0-8ED0-849FD3DE92BE}" type="presParOf" srcId="{6605023C-A461-403C-91FE-58029A59C527}" destId="{495668AD-8DC6-4B48-8743-7C1449B930AD}" srcOrd="3" destOrd="0" presId="urn:microsoft.com/office/officeart/2005/8/layout/matrix3"/>
    <dgm:cxn modelId="{2EFEAA95-7AC1-408E-B370-7FC1A1987F35}" type="presParOf" srcId="{6605023C-A461-403C-91FE-58029A59C527}" destId="{95B6B345-1C3C-46EA-934F-E6ABFB35657A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9876121-A866-45BF-A306-062251B561D2}" type="doc">
      <dgm:prSet loTypeId="urn:microsoft.com/office/officeart/2011/layout/HexagonRadial" loCatId="cycle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IN"/>
        </a:p>
      </dgm:t>
    </dgm:pt>
    <dgm:pt modelId="{851F2E11-DC4A-4315-90AC-F44B6BEE7FA7}">
      <dgm:prSet phldrT="[Text]"/>
      <dgm:spPr/>
      <dgm:t>
        <a:bodyPr/>
        <a:lstStyle/>
        <a:p>
          <a:r>
            <a:rPr lang="en-IN" dirty="0">
              <a:solidFill>
                <a:srgbClr val="002060"/>
              </a:solidFill>
            </a:rPr>
            <a:t>Legal awareness class</a:t>
          </a:r>
        </a:p>
      </dgm:t>
    </dgm:pt>
    <dgm:pt modelId="{A559E4E7-CD63-40AD-9D88-637F39EE43FE}" type="parTrans" cxnId="{FF7E84A2-CA43-42BD-8D60-92EB49F30F6E}">
      <dgm:prSet/>
      <dgm:spPr/>
      <dgm:t>
        <a:bodyPr/>
        <a:lstStyle/>
        <a:p>
          <a:endParaRPr lang="en-IN"/>
        </a:p>
      </dgm:t>
    </dgm:pt>
    <dgm:pt modelId="{C67189EA-5655-4216-AD4D-F13870028FD5}" type="sibTrans" cxnId="{FF7E84A2-CA43-42BD-8D60-92EB49F30F6E}">
      <dgm:prSet/>
      <dgm:spPr/>
      <dgm:t>
        <a:bodyPr/>
        <a:lstStyle/>
        <a:p>
          <a:endParaRPr lang="en-IN"/>
        </a:p>
      </dgm:t>
    </dgm:pt>
    <dgm:pt modelId="{56C40D9C-0C71-4938-8E74-CF0BD4FE4447}">
      <dgm:prSet phldrT="[Text]"/>
      <dgm:spPr/>
      <dgm:t>
        <a:bodyPr/>
        <a:lstStyle/>
        <a:p>
          <a:r>
            <a:rPr lang="en-IN" dirty="0">
              <a:solidFill>
                <a:srgbClr val="002060"/>
              </a:solidFill>
            </a:rPr>
            <a:t>Protection of Women from Sexual Harassment Act , 2013</a:t>
          </a:r>
        </a:p>
      </dgm:t>
    </dgm:pt>
    <dgm:pt modelId="{29FB4B80-532E-4379-971D-D87CAECB2E48}" type="parTrans" cxnId="{739BF081-E719-4A13-B6E9-E5C8A7633200}">
      <dgm:prSet/>
      <dgm:spPr/>
      <dgm:t>
        <a:bodyPr/>
        <a:lstStyle/>
        <a:p>
          <a:endParaRPr lang="en-IN"/>
        </a:p>
      </dgm:t>
    </dgm:pt>
    <dgm:pt modelId="{674B0A6E-BFF0-496A-9D3E-D02F59DD69B4}" type="sibTrans" cxnId="{739BF081-E719-4A13-B6E9-E5C8A7633200}">
      <dgm:prSet/>
      <dgm:spPr/>
      <dgm:t>
        <a:bodyPr/>
        <a:lstStyle/>
        <a:p>
          <a:endParaRPr lang="en-IN"/>
        </a:p>
      </dgm:t>
    </dgm:pt>
    <dgm:pt modelId="{5B570855-1FF5-4F00-9684-0922E13A1601}">
      <dgm:prSet phldrT="[Text]"/>
      <dgm:spPr/>
      <dgm:t>
        <a:bodyPr/>
        <a:lstStyle/>
        <a:p>
          <a:r>
            <a:rPr lang="en-IN" dirty="0">
              <a:solidFill>
                <a:srgbClr val="002060"/>
              </a:solidFill>
            </a:rPr>
            <a:t>Domestic Violence Act, 2005</a:t>
          </a:r>
        </a:p>
      </dgm:t>
    </dgm:pt>
    <dgm:pt modelId="{6F8224AB-8EA8-42B0-B0BB-B467CCA3CA1E}" type="parTrans" cxnId="{B4E925EA-03AF-4CA1-8DB7-AB62C151A3A1}">
      <dgm:prSet/>
      <dgm:spPr/>
      <dgm:t>
        <a:bodyPr/>
        <a:lstStyle/>
        <a:p>
          <a:endParaRPr lang="en-IN"/>
        </a:p>
      </dgm:t>
    </dgm:pt>
    <dgm:pt modelId="{0D08B643-8445-4E0A-8EF8-063AA9055CE8}" type="sibTrans" cxnId="{B4E925EA-03AF-4CA1-8DB7-AB62C151A3A1}">
      <dgm:prSet/>
      <dgm:spPr/>
      <dgm:t>
        <a:bodyPr/>
        <a:lstStyle/>
        <a:p>
          <a:endParaRPr lang="en-IN"/>
        </a:p>
      </dgm:t>
    </dgm:pt>
    <dgm:pt modelId="{CBD5D8DC-075D-444A-BBD3-A38C98E11839}">
      <dgm:prSet phldrT="[Text]"/>
      <dgm:spPr/>
      <dgm:t>
        <a:bodyPr/>
        <a:lstStyle/>
        <a:p>
          <a:r>
            <a:rPr lang="en-IN" dirty="0">
              <a:solidFill>
                <a:srgbClr val="002060"/>
              </a:solidFill>
            </a:rPr>
            <a:t>POCSO Act , 2012</a:t>
          </a:r>
        </a:p>
      </dgm:t>
    </dgm:pt>
    <dgm:pt modelId="{A0234BBA-BA91-4D49-828E-987B7BCBDF7E}" type="parTrans" cxnId="{54C47679-ECFF-4F71-AF7F-363623E05553}">
      <dgm:prSet/>
      <dgm:spPr/>
      <dgm:t>
        <a:bodyPr/>
        <a:lstStyle/>
        <a:p>
          <a:endParaRPr lang="en-IN"/>
        </a:p>
      </dgm:t>
    </dgm:pt>
    <dgm:pt modelId="{E738A79B-E160-436C-8E46-C6B48A3B7078}" type="sibTrans" cxnId="{54C47679-ECFF-4F71-AF7F-363623E05553}">
      <dgm:prSet/>
      <dgm:spPr/>
      <dgm:t>
        <a:bodyPr/>
        <a:lstStyle/>
        <a:p>
          <a:endParaRPr lang="en-IN"/>
        </a:p>
      </dgm:t>
    </dgm:pt>
    <dgm:pt modelId="{C01DCDD8-CABC-4C09-82A7-141AEF441B94}">
      <dgm:prSet phldrT="[Text]"/>
      <dgm:spPr/>
      <dgm:t>
        <a:bodyPr/>
        <a:lstStyle/>
        <a:p>
          <a:r>
            <a:rPr lang="en-IN" dirty="0">
              <a:solidFill>
                <a:srgbClr val="002060"/>
              </a:solidFill>
            </a:rPr>
            <a:t>Constitutional Rights of Women</a:t>
          </a:r>
        </a:p>
      </dgm:t>
    </dgm:pt>
    <dgm:pt modelId="{BB100368-BB5D-4D1C-B622-F4655127636F}" type="parTrans" cxnId="{D981B6DD-85B8-40B2-9568-9C7A04DBAB5A}">
      <dgm:prSet/>
      <dgm:spPr/>
      <dgm:t>
        <a:bodyPr/>
        <a:lstStyle/>
        <a:p>
          <a:endParaRPr lang="en-IN"/>
        </a:p>
      </dgm:t>
    </dgm:pt>
    <dgm:pt modelId="{E9444FB1-BA27-4452-89F8-E9D667316A0A}" type="sibTrans" cxnId="{D981B6DD-85B8-40B2-9568-9C7A04DBAB5A}">
      <dgm:prSet/>
      <dgm:spPr/>
      <dgm:t>
        <a:bodyPr/>
        <a:lstStyle/>
        <a:p>
          <a:endParaRPr lang="en-IN"/>
        </a:p>
      </dgm:t>
    </dgm:pt>
    <dgm:pt modelId="{0F1D27C7-2DBB-4CC8-B65E-E89822D47148}">
      <dgm:prSet phldrT="[Text]"/>
      <dgm:spPr/>
      <dgm:t>
        <a:bodyPr/>
        <a:lstStyle/>
        <a:p>
          <a:r>
            <a:rPr lang="en-IN" dirty="0">
              <a:solidFill>
                <a:srgbClr val="002060"/>
              </a:solidFill>
            </a:rPr>
            <a:t>Dowry Prohibition Act, 1961</a:t>
          </a:r>
        </a:p>
      </dgm:t>
    </dgm:pt>
    <dgm:pt modelId="{8CF4C56D-2007-437C-A0F2-818A9910BF4A}" type="parTrans" cxnId="{D168E505-573D-4C37-AAF4-D1241535C11D}">
      <dgm:prSet/>
      <dgm:spPr/>
      <dgm:t>
        <a:bodyPr/>
        <a:lstStyle/>
        <a:p>
          <a:endParaRPr lang="en-IN"/>
        </a:p>
      </dgm:t>
    </dgm:pt>
    <dgm:pt modelId="{89622BD9-3C15-4670-B336-2E04F8AD06E1}" type="sibTrans" cxnId="{D168E505-573D-4C37-AAF4-D1241535C11D}">
      <dgm:prSet/>
      <dgm:spPr/>
      <dgm:t>
        <a:bodyPr/>
        <a:lstStyle/>
        <a:p>
          <a:endParaRPr lang="en-IN"/>
        </a:p>
      </dgm:t>
    </dgm:pt>
    <dgm:pt modelId="{8479A121-215A-4955-85EB-47F2A2768C34}">
      <dgm:prSet phldrT="[Text]"/>
      <dgm:spPr/>
      <dgm:t>
        <a:bodyPr/>
        <a:lstStyle/>
        <a:p>
          <a:r>
            <a:rPr lang="en-IN" dirty="0">
              <a:solidFill>
                <a:srgbClr val="002060"/>
              </a:solidFill>
            </a:rPr>
            <a:t>Women and IPC</a:t>
          </a:r>
        </a:p>
      </dgm:t>
    </dgm:pt>
    <dgm:pt modelId="{31946253-AFFC-48C2-99D3-A574339EE44E}" type="parTrans" cxnId="{4EAAA409-5C52-45A0-AAFE-626111B2607B}">
      <dgm:prSet/>
      <dgm:spPr/>
      <dgm:t>
        <a:bodyPr/>
        <a:lstStyle/>
        <a:p>
          <a:endParaRPr lang="en-IN"/>
        </a:p>
      </dgm:t>
    </dgm:pt>
    <dgm:pt modelId="{8D192CC7-03DF-4546-9908-89AF0F763A91}" type="sibTrans" cxnId="{4EAAA409-5C52-45A0-AAFE-626111B2607B}">
      <dgm:prSet/>
      <dgm:spPr/>
      <dgm:t>
        <a:bodyPr/>
        <a:lstStyle/>
        <a:p>
          <a:endParaRPr lang="en-IN"/>
        </a:p>
      </dgm:t>
    </dgm:pt>
    <dgm:pt modelId="{3A62646C-CA41-4E56-B65D-750D8CD55813}" type="pres">
      <dgm:prSet presAssocID="{39876121-A866-45BF-A306-062251B561D2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1E9CA947-5B98-425E-8D56-7DAAE31FE6C5}" type="pres">
      <dgm:prSet presAssocID="{851F2E11-DC4A-4315-90AC-F44B6BEE7FA7}" presName="Parent" presStyleLbl="node0" presStyleIdx="0" presStyleCnt="1">
        <dgm:presLayoutVars>
          <dgm:chMax val="6"/>
          <dgm:chPref val="6"/>
        </dgm:presLayoutVars>
      </dgm:prSet>
      <dgm:spPr/>
    </dgm:pt>
    <dgm:pt modelId="{13AE5DE0-8DD8-42A5-AFC6-8D39BEFAACBB}" type="pres">
      <dgm:prSet presAssocID="{56C40D9C-0C71-4938-8E74-CF0BD4FE4447}" presName="Accent1" presStyleCnt="0"/>
      <dgm:spPr/>
    </dgm:pt>
    <dgm:pt modelId="{23625765-2443-441B-BDDC-54BBD3C05328}" type="pres">
      <dgm:prSet presAssocID="{56C40D9C-0C71-4938-8E74-CF0BD4FE4447}" presName="Accent" presStyleLbl="bgShp" presStyleIdx="0" presStyleCnt="6"/>
      <dgm:spPr/>
    </dgm:pt>
    <dgm:pt modelId="{25DD7F91-D43D-427B-90E3-9CDC21AEABB3}" type="pres">
      <dgm:prSet presAssocID="{56C40D9C-0C71-4938-8E74-CF0BD4FE4447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C18839E9-1A0C-43A4-8AB6-F33F514F0D99}" type="pres">
      <dgm:prSet presAssocID="{5B570855-1FF5-4F00-9684-0922E13A1601}" presName="Accent2" presStyleCnt="0"/>
      <dgm:spPr/>
    </dgm:pt>
    <dgm:pt modelId="{87BA468E-9121-4986-BC3B-BCFA0EB2B90D}" type="pres">
      <dgm:prSet presAssocID="{5B570855-1FF5-4F00-9684-0922E13A1601}" presName="Accent" presStyleLbl="bgShp" presStyleIdx="1" presStyleCnt="6"/>
      <dgm:spPr/>
    </dgm:pt>
    <dgm:pt modelId="{0440FCE9-5D16-4D2E-A8AB-6F3CD2AD040D}" type="pres">
      <dgm:prSet presAssocID="{5B570855-1FF5-4F00-9684-0922E13A1601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5C99B279-23C2-498A-8710-EA2E847D3085}" type="pres">
      <dgm:prSet presAssocID="{CBD5D8DC-075D-444A-BBD3-A38C98E11839}" presName="Accent3" presStyleCnt="0"/>
      <dgm:spPr/>
    </dgm:pt>
    <dgm:pt modelId="{496F79CF-5A9D-4FBD-B50B-160086E5C69C}" type="pres">
      <dgm:prSet presAssocID="{CBD5D8DC-075D-444A-BBD3-A38C98E11839}" presName="Accent" presStyleLbl="bgShp" presStyleIdx="2" presStyleCnt="6"/>
      <dgm:spPr/>
    </dgm:pt>
    <dgm:pt modelId="{B12D2688-FBD4-4667-9B71-9328F7C776CD}" type="pres">
      <dgm:prSet presAssocID="{CBD5D8DC-075D-444A-BBD3-A38C98E11839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E5423F5A-E78B-456B-B11C-1700AEE82A12}" type="pres">
      <dgm:prSet presAssocID="{C01DCDD8-CABC-4C09-82A7-141AEF441B94}" presName="Accent4" presStyleCnt="0"/>
      <dgm:spPr/>
    </dgm:pt>
    <dgm:pt modelId="{50991A64-C4AA-46DD-9DDA-2B550C916173}" type="pres">
      <dgm:prSet presAssocID="{C01DCDD8-CABC-4C09-82A7-141AEF441B94}" presName="Accent" presStyleLbl="bgShp" presStyleIdx="3" presStyleCnt="6"/>
      <dgm:spPr/>
    </dgm:pt>
    <dgm:pt modelId="{06E45171-7038-46C3-98E5-B5786331F7E5}" type="pres">
      <dgm:prSet presAssocID="{C01DCDD8-CABC-4C09-82A7-141AEF441B94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3771C26A-5C32-440D-8F5C-33FB85ADD59D}" type="pres">
      <dgm:prSet presAssocID="{0F1D27C7-2DBB-4CC8-B65E-E89822D47148}" presName="Accent5" presStyleCnt="0"/>
      <dgm:spPr/>
    </dgm:pt>
    <dgm:pt modelId="{D25E9009-53C0-489F-BD0D-DA45F1B676B0}" type="pres">
      <dgm:prSet presAssocID="{0F1D27C7-2DBB-4CC8-B65E-E89822D47148}" presName="Accent" presStyleLbl="bgShp" presStyleIdx="4" presStyleCnt="6"/>
      <dgm:spPr/>
    </dgm:pt>
    <dgm:pt modelId="{F2D87581-7873-4E32-9B84-452C6D8F1BAC}" type="pres">
      <dgm:prSet presAssocID="{0F1D27C7-2DBB-4CC8-B65E-E89822D47148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E1B3BE78-E154-482C-B948-4DC86F7D8026}" type="pres">
      <dgm:prSet presAssocID="{8479A121-215A-4955-85EB-47F2A2768C34}" presName="Accent6" presStyleCnt="0"/>
      <dgm:spPr/>
    </dgm:pt>
    <dgm:pt modelId="{DCA7D4E9-F185-4BE9-A637-B363FCA9A8E8}" type="pres">
      <dgm:prSet presAssocID="{8479A121-215A-4955-85EB-47F2A2768C34}" presName="Accent" presStyleLbl="bgShp" presStyleIdx="5" presStyleCnt="6"/>
      <dgm:spPr/>
    </dgm:pt>
    <dgm:pt modelId="{F60DAA39-B68B-450F-8C6A-72C6E9E7FB67}" type="pres">
      <dgm:prSet presAssocID="{8479A121-215A-4955-85EB-47F2A2768C34}" presName="Child6" presStyleLbl="node1" presStyleIdx="5" presStyleCnt="6" custLinFactNeighborX="1363" custLinFactNeighborY="1933">
        <dgm:presLayoutVars>
          <dgm:chMax val="0"/>
          <dgm:chPref val="0"/>
          <dgm:bulletEnabled val="1"/>
        </dgm:presLayoutVars>
      </dgm:prSet>
      <dgm:spPr/>
    </dgm:pt>
  </dgm:ptLst>
  <dgm:cxnLst>
    <dgm:cxn modelId="{D168E505-573D-4C37-AAF4-D1241535C11D}" srcId="{851F2E11-DC4A-4315-90AC-F44B6BEE7FA7}" destId="{0F1D27C7-2DBB-4CC8-B65E-E89822D47148}" srcOrd="4" destOrd="0" parTransId="{8CF4C56D-2007-437C-A0F2-818A9910BF4A}" sibTransId="{89622BD9-3C15-4670-B336-2E04F8AD06E1}"/>
    <dgm:cxn modelId="{80F89C06-645A-4743-AE81-AC646357244B}" type="presOf" srcId="{39876121-A866-45BF-A306-062251B561D2}" destId="{3A62646C-CA41-4E56-B65D-750D8CD55813}" srcOrd="0" destOrd="0" presId="urn:microsoft.com/office/officeart/2011/layout/HexagonRadial"/>
    <dgm:cxn modelId="{4EAAA409-5C52-45A0-AAFE-626111B2607B}" srcId="{851F2E11-DC4A-4315-90AC-F44B6BEE7FA7}" destId="{8479A121-215A-4955-85EB-47F2A2768C34}" srcOrd="5" destOrd="0" parTransId="{31946253-AFFC-48C2-99D3-A574339EE44E}" sibTransId="{8D192CC7-03DF-4546-9908-89AF0F763A91}"/>
    <dgm:cxn modelId="{6C2B670C-6B5A-482F-BE9A-12D67E6558D9}" type="presOf" srcId="{56C40D9C-0C71-4938-8E74-CF0BD4FE4447}" destId="{25DD7F91-D43D-427B-90E3-9CDC21AEABB3}" srcOrd="0" destOrd="0" presId="urn:microsoft.com/office/officeart/2011/layout/HexagonRadial"/>
    <dgm:cxn modelId="{8500C224-8F13-4DC3-87BA-8E8D3B22F3EE}" type="presOf" srcId="{8479A121-215A-4955-85EB-47F2A2768C34}" destId="{F60DAA39-B68B-450F-8C6A-72C6E9E7FB67}" srcOrd="0" destOrd="0" presId="urn:microsoft.com/office/officeart/2011/layout/HexagonRadial"/>
    <dgm:cxn modelId="{83C15528-CE57-4088-8258-083FE2B65E99}" type="presOf" srcId="{C01DCDD8-CABC-4C09-82A7-141AEF441B94}" destId="{06E45171-7038-46C3-98E5-B5786331F7E5}" srcOrd="0" destOrd="0" presId="urn:microsoft.com/office/officeart/2011/layout/HexagonRadial"/>
    <dgm:cxn modelId="{2E58E86C-47AC-4298-9E3B-01B1FAECADFA}" type="presOf" srcId="{CBD5D8DC-075D-444A-BBD3-A38C98E11839}" destId="{B12D2688-FBD4-4667-9B71-9328F7C776CD}" srcOrd="0" destOrd="0" presId="urn:microsoft.com/office/officeart/2011/layout/HexagonRadial"/>
    <dgm:cxn modelId="{24C17552-21FC-4E12-90FF-3F3E331BF363}" type="presOf" srcId="{0F1D27C7-2DBB-4CC8-B65E-E89822D47148}" destId="{F2D87581-7873-4E32-9B84-452C6D8F1BAC}" srcOrd="0" destOrd="0" presId="urn:microsoft.com/office/officeart/2011/layout/HexagonRadial"/>
    <dgm:cxn modelId="{54C47679-ECFF-4F71-AF7F-363623E05553}" srcId="{851F2E11-DC4A-4315-90AC-F44B6BEE7FA7}" destId="{CBD5D8DC-075D-444A-BBD3-A38C98E11839}" srcOrd="2" destOrd="0" parTransId="{A0234BBA-BA91-4D49-828E-987B7BCBDF7E}" sibTransId="{E738A79B-E160-436C-8E46-C6B48A3B7078}"/>
    <dgm:cxn modelId="{739BF081-E719-4A13-B6E9-E5C8A7633200}" srcId="{851F2E11-DC4A-4315-90AC-F44B6BEE7FA7}" destId="{56C40D9C-0C71-4938-8E74-CF0BD4FE4447}" srcOrd="0" destOrd="0" parTransId="{29FB4B80-532E-4379-971D-D87CAECB2E48}" sibTransId="{674B0A6E-BFF0-496A-9D3E-D02F59DD69B4}"/>
    <dgm:cxn modelId="{FF7E84A2-CA43-42BD-8D60-92EB49F30F6E}" srcId="{39876121-A866-45BF-A306-062251B561D2}" destId="{851F2E11-DC4A-4315-90AC-F44B6BEE7FA7}" srcOrd="0" destOrd="0" parTransId="{A559E4E7-CD63-40AD-9D88-637F39EE43FE}" sibTransId="{C67189EA-5655-4216-AD4D-F13870028FD5}"/>
    <dgm:cxn modelId="{ADF2EDAA-6B5E-4AFC-9DA0-107A38F10897}" type="presOf" srcId="{5B570855-1FF5-4F00-9684-0922E13A1601}" destId="{0440FCE9-5D16-4D2E-A8AB-6F3CD2AD040D}" srcOrd="0" destOrd="0" presId="urn:microsoft.com/office/officeart/2011/layout/HexagonRadial"/>
    <dgm:cxn modelId="{D981B6DD-85B8-40B2-9568-9C7A04DBAB5A}" srcId="{851F2E11-DC4A-4315-90AC-F44B6BEE7FA7}" destId="{C01DCDD8-CABC-4C09-82A7-141AEF441B94}" srcOrd="3" destOrd="0" parTransId="{BB100368-BB5D-4D1C-B622-F4655127636F}" sibTransId="{E9444FB1-BA27-4452-89F8-E9D667316A0A}"/>
    <dgm:cxn modelId="{B4E925EA-03AF-4CA1-8DB7-AB62C151A3A1}" srcId="{851F2E11-DC4A-4315-90AC-F44B6BEE7FA7}" destId="{5B570855-1FF5-4F00-9684-0922E13A1601}" srcOrd="1" destOrd="0" parTransId="{6F8224AB-8EA8-42B0-B0BB-B467CCA3CA1E}" sibTransId="{0D08B643-8445-4E0A-8EF8-063AA9055CE8}"/>
    <dgm:cxn modelId="{CD5C69F1-B6BC-46F7-BD14-1BE76733409C}" type="presOf" srcId="{851F2E11-DC4A-4315-90AC-F44B6BEE7FA7}" destId="{1E9CA947-5B98-425E-8D56-7DAAE31FE6C5}" srcOrd="0" destOrd="0" presId="urn:microsoft.com/office/officeart/2011/layout/HexagonRadial"/>
    <dgm:cxn modelId="{D9629F6E-9E62-478E-A735-C94BC43D053C}" type="presParOf" srcId="{3A62646C-CA41-4E56-B65D-750D8CD55813}" destId="{1E9CA947-5B98-425E-8D56-7DAAE31FE6C5}" srcOrd="0" destOrd="0" presId="urn:microsoft.com/office/officeart/2011/layout/HexagonRadial"/>
    <dgm:cxn modelId="{F8D9BB55-243B-429C-A6BC-5DD810CAB1CC}" type="presParOf" srcId="{3A62646C-CA41-4E56-B65D-750D8CD55813}" destId="{13AE5DE0-8DD8-42A5-AFC6-8D39BEFAACBB}" srcOrd="1" destOrd="0" presId="urn:microsoft.com/office/officeart/2011/layout/HexagonRadial"/>
    <dgm:cxn modelId="{184CA0DB-FF79-4274-A028-5A323342346F}" type="presParOf" srcId="{13AE5DE0-8DD8-42A5-AFC6-8D39BEFAACBB}" destId="{23625765-2443-441B-BDDC-54BBD3C05328}" srcOrd="0" destOrd="0" presId="urn:microsoft.com/office/officeart/2011/layout/HexagonRadial"/>
    <dgm:cxn modelId="{37BB3596-C478-40CD-90BA-CC3A00D4A2A1}" type="presParOf" srcId="{3A62646C-CA41-4E56-B65D-750D8CD55813}" destId="{25DD7F91-D43D-427B-90E3-9CDC21AEABB3}" srcOrd="2" destOrd="0" presId="urn:microsoft.com/office/officeart/2011/layout/HexagonRadial"/>
    <dgm:cxn modelId="{91301885-3104-4726-A3BD-D5843A00FC43}" type="presParOf" srcId="{3A62646C-CA41-4E56-B65D-750D8CD55813}" destId="{C18839E9-1A0C-43A4-8AB6-F33F514F0D99}" srcOrd="3" destOrd="0" presId="urn:microsoft.com/office/officeart/2011/layout/HexagonRadial"/>
    <dgm:cxn modelId="{AF7BD291-9DC7-4CA1-BD2D-47C3D249BCFD}" type="presParOf" srcId="{C18839E9-1A0C-43A4-8AB6-F33F514F0D99}" destId="{87BA468E-9121-4986-BC3B-BCFA0EB2B90D}" srcOrd="0" destOrd="0" presId="urn:microsoft.com/office/officeart/2011/layout/HexagonRadial"/>
    <dgm:cxn modelId="{1FB8D6EE-2C5C-4E63-89E2-2D2D39FA86EC}" type="presParOf" srcId="{3A62646C-CA41-4E56-B65D-750D8CD55813}" destId="{0440FCE9-5D16-4D2E-A8AB-6F3CD2AD040D}" srcOrd="4" destOrd="0" presId="urn:microsoft.com/office/officeart/2011/layout/HexagonRadial"/>
    <dgm:cxn modelId="{51057438-E0DB-4BE2-A8E6-B1231186DD28}" type="presParOf" srcId="{3A62646C-CA41-4E56-B65D-750D8CD55813}" destId="{5C99B279-23C2-498A-8710-EA2E847D3085}" srcOrd="5" destOrd="0" presId="urn:microsoft.com/office/officeart/2011/layout/HexagonRadial"/>
    <dgm:cxn modelId="{D23DC780-74DD-4EDE-B1ED-5704FB905B82}" type="presParOf" srcId="{5C99B279-23C2-498A-8710-EA2E847D3085}" destId="{496F79CF-5A9D-4FBD-B50B-160086E5C69C}" srcOrd="0" destOrd="0" presId="urn:microsoft.com/office/officeart/2011/layout/HexagonRadial"/>
    <dgm:cxn modelId="{665FA6A2-4531-400C-ADC5-093B667F3C97}" type="presParOf" srcId="{3A62646C-CA41-4E56-B65D-750D8CD55813}" destId="{B12D2688-FBD4-4667-9B71-9328F7C776CD}" srcOrd="6" destOrd="0" presId="urn:microsoft.com/office/officeart/2011/layout/HexagonRadial"/>
    <dgm:cxn modelId="{4264A42F-EA3C-4DB8-8071-F2DC605DE133}" type="presParOf" srcId="{3A62646C-CA41-4E56-B65D-750D8CD55813}" destId="{E5423F5A-E78B-456B-B11C-1700AEE82A12}" srcOrd="7" destOrd="0" presId="urn:microsoft.com/office/officeart/2011/layout/HexagonRadial"/>
    <dgm:cxn modelId="{D20CBFEB-1B4C-42BE-9052-24A5BFAEFEAC}" type="presParOf" srcId="{E5423F5A-E78B-456B-B11C-1700AEE82A12}" destId="{50991A64-C4AA-46DD-9DDA-2B550C916173}" srcOrd="0" destOrd="0" presId="urn:microsoft.com/office/officeart/2011/layout/HexagonRadial"/>
    <dgm:cxn modelId="{20C84300-E179-4FA4-A509-A7F825ECF89B}" type="presParOf" srcId="{3A62646C-CA41-4E56-B65D-750D8CD55813}" destId="{06E45171-7038-46C3-98E5-B5786331F7E5}" srcOrd="8" destOrd="0" presId="urn:microsoft.com/office/officeart/2011/layout/HexagonRadial"/>
    <dgm:cxn modelId="{C74BD3F2-CF61-48FD-8196-9D42B7D8CBF4}" type="presParOf" srcId="{3A62646C-CA41-4E56-B65D-750D8CD55813}" destId="{3771C26A-5C32-440D-8F5C-33FB85ADD59D}" srcOrd="9" destOrd="0" presId="urn:microsoft.com/office/officeart/2011/layout/HexagonRadial"/>
    <dgm:cxn modelId="{C7CA5576-C1CE-4D2C-A44B-43B2B07A577F}" type="presParOf" srcId="{3771C26A-5C32-440D-8F5C-33FB85ADD59D}" destId="{D25E9009-53C0-489F-BD0D-DA45F1B676B0}" srcOrd="0" destOrd="0" presId="urn:microsoft.com/office/officeart/2011/layout/HexagonRadial"/>
    <dgm:cxn modelId="{975E57AD-76E9-43A5-B30E-287F43B14182}" type="presParOf" srcId="{3A62646C-CA41-4E56-B65D-750D8CD55813}" destId="{F2D87581-7873-4E32-9B84-452C6D8F1BAC}" srcOrd="10" destOrd="0" presId="urn:microsoft.com/office/officeart/2011/layout/HexagonRadial"/>
    <dgm:cxn modelId="{E9FB95BE-EB71-4436-849E-CB6424C24810}" type="presParOf" srcId="{3A62646C-CA41-4E56-B65D-750D8CD55813}" destId="{E1B3BE78-E154-482C-B948-4DC86F7D8026}" srcOrd="11" destOrd="0" presId="urn:microsoft.com/office/officeart/2011/layout/HexagonRadial"/>
    <dgm:cxn modelId="{AECB7CBE-92BA-4466-A0D9-28F1FE7FE9E9}" type="presParOf" srcId="{E1B3BE78-E154-482C-B948-4DC86F7D8026}" destId="{DCA7D4E9-F185-4BE9-A637-B363FCA9A8E8}" srcOrd="0" destOrd="0" presId="urn:microsoft.com/office/officeart/2011/layout/HexagonRadial"/>
    <dgm:cxn modelId="{5025F493-C3B3-47EE-A860-F4E91668A8EF}" type="presParOf" srcId="{3A62646C-CA41-4E56-B65D-750D8CD55813}" destId="{F60DAA39-B68B-450F-8C6A-72C6E9E7FB67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51F593-C1ED-41B6-B3EE-6423AD0D92F3}">
      <dsp:nvSpPr>
        <dsp:cNvPr id="0" name=""/>
        <dsp:cNvSpPr/>
      </dsp:nvSpPr>
      <dsp:spPr>
        <a:xfrm>
          <a:off x="4570798" y="532899"/>
          <a:ext cx="3552825" cy="1521354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i="0" kern="1200" dirty="0">
              <a:latin typeface="Book Antiqua" panose="02040602050305030304" pitchFamily="18" charset="0"/>
            </a:rPr>
            <a:t>9.</a:t>
          </a:r>
          <a:r>
            <a:rPr lang="ml-IN" sz="2000" b="1" i="0" kern="1200" dirty="0">
              <a:latin typeface="Book Antiqua" panose="02040602050305030304" pitchFamily="18" charset="0"/>
            </a:rPr>
            <a:t>വിദ്യാർത്ഥിനി സൗഹൃദ മുറി </a:t>
          </a:r>
          <a:endParaRPr lang="en-IN" sz="2000" b="1" kern="1200" dirty="0">
            <a:latin typeface="Book Antiqua" panose="02040602050305030304" pitchFamily="18" charset="0"/>
          </a:endParaRPr>
        </a:p>
      </dsp:txBody>
      <dsp:txXfrm>
        <a:off x="4570798" y="723068"/>
        <a:ext cx="2982317" cy="1141016"/>
      </dsp:txXfrm>
    </dsp:sp>
    <dsp:sp modelId="{BA55FEF1-3255-4529-A4EF-ED029D15702F}">
      <dsp:nvSpPr>
        <dsp:cNvPr id="0" name=""/>
        <dsp:cNvSpPr/>
      </dsp:nvSpPr>
      <dsp:spPr>
        <a:xfrm>
          <a:off x="4376" y="2684"/>
          <a:ext cx="4566422" cy="258178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6500" kern="1200" dirty="0"/>
        </a:p>
      </dsp:txBody>
      <dsp:txXfrm>
        <a:off x="130408" y="128716"/>
        <a:ext cx="4314358" cy="2329719"/>
      </dsp:txXfrm>
    </dsp:sp>
    <dsp:sp modelId="{77C67CCE-3762-4C58-AD45-845A6E5C49D8}">
      <dsp:nvSpPr>
        <dsp:cNvPr id="0" name=""/>
        <dsp:cNvSpPr/>
      </dsp:nvSpPr>
      <dsp:spPr>
        <a:xfrm>
          <a:off x="4684951" y="3329125"/>
          <a:ext cx="3438525" cy="1521354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i="0" kern="1200" dirty="0">
              <a:latin typeface="Book Antiqua" panose="02040602050305030304" pitchFamily="18" charset="0"/>
            </a:rPr>
            <a:t>10.</a:t>
          </a:r>
          <a:r>
            <a:rPr lang="ml-IN" sz="2400" b="1" i="0" kern="1200" dirty="0">
              <a:latin typeface="Book Antiqua" panose="02040602050305030304" pitchFamily="18" charset="0"/>
            </a:rPr>
            <a:t>യോഗ ക്യാമ്പ്</a:t>
          </a:r>
          <a:endParaRPr lang="en-IN" sz="2400" b="1" kern="1200" dirty="0">
            <a:latin typeface="Book Antiqua" panose="02040602050305030304" pitchFamily="18" charset="0"/>
          </a:endParaRPr>
        </a:p>
      </dsp:txBody>
      <dsp:txXfrm>
        <a:off x="4684951" y="3519294"/>
        <a:ext cx="2868017" cy="1141016"/>
      </dsp:txXfrm>
    </dsp:sp>
    <dsp:sp modelId="{3AC74252-A392-455A-B81A-F1AD4DD0BA00}">
      <dsp:nvSpPr>
        <dsp:cNvPr id="0" name=""/>
        <dsp:cNvSpPr/>
      </dsp:nvSpPr>
      <dsp:spPr>
        <a:xfrm>
          <a:off x="4523" y="2736603"/>
          <a:ext cx="4680428" cy="267937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6500" kern="1200"/>
        </a:p>
      </dsp:txBody>
      <dsp:txXfrm>
        <a:off x="135319" y="2867399"/>
        <a:ext cx="4418836" cy="24177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793EFB-5339-4E93-8F5E-980872E4D711}">
      <dsp:nvSpPr>
        <dsp:cNvPr id="0" name=""/>
        <dsp:cNvSpPr/>
      </dsp:nvSpPr>
      <dsp:spPr>
        <a:xfrm rot="16200000">
          <a:off x="1574007" y="706995"/>
          <a:ext cx="3790331" cy="4701389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406400" rIns="365760" bIns="406400" numCol="1" spcCol="1270" anchor="t" anchorCtr="0">
          <a:noAutofit/>
        </a:bodyPr>
        <a:lstStyle/>
        <a:p>
          <a:pPr marL="0" lvl="0" indent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6400" kern="1200" dirty="0"/>
        </a:p>
      </dsp:txBody>
      <dsp:txXfrm rot="5400000">
        <a:off x="1303540" y="1347586"/>
        <a:ext cx="4516327" cy="3420207"/>
      </dsp:txXfrm>
    </dsp:sp>
    <dsp:sp modelId="{5A3DEC33-D8D2-4E7A-82F4-614B8741283B}">
      <dsp:nvSpPr>
        <dsp:cNvPr id="0" name=""/>
        <dsp:cNvSpPr/>
      </dsp:nvSpPr>
      <dsp:spPr>
        <a:xfrm rot="5400000">
          <a:off x="6465243" y="1266294"/>
          <a:ext cx="3546420" cy="3777381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-8718669"/>
            <a:satOff val="54377"/>
            <a:lumOff val="69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5760" tIns="406400" rIns="243840" bIns="406400" numCol="1" spcCol="1270" anchor="t" anchorCtr="0">
          <a:noAutofit/>
        </a:bodyPr>
        <a:lstStyle/>
        <a:p>
          <a:pPr marL="0" lvl="0" indent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6400" kern="1200"/>
        </a:p>
      </dsp:txBody>
      <dsp:txXfrm rot="-5400000">
        <a:off x="6349763" y="1554928"/>
        <a:ext cx="3604228" cy="3200114"/>
      </dsp:txXfrm>
    </dsp:sp>
    <dsp:sp modelId="{5BCEC80E-B78C-421C-B826-761D11A02289}">
      <dsp:nvSpPr>
        <dsp:cNvPr id="0" name=""/>
        <dsp:cNvSpPr/>
      </dsp:nvSpPr>
      <dsp:spPr>
        <a:xfrm>
          <a:off x="4523514" y="-93810"/>
          <a:ext cx="2661767" cy="2488095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56AE91-DCF9-439C-94AA-3506AE41950E}">
      <dsp:nvSpPr>
        <dsp:cNvPr id="0" name=""/>
        <dsp:cNvSpPr/>
      </dsp:nvSpPr>
      <dsp:spPr>
        <a:xfrm rot="10800000">
          <a:off x="4615990" y="3521933"/>
          <a:ext cx="2945015" cy="2777833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E08D3E-D089-4E37-9115-CA0BA24DC5CC}">
      <dsp:nvSpPr>
        <dsp:cNvPr id="0" name=""/>
        <dsp:cNvSpPr/>
      </dsp:nvSpPr>
      <dsp:spPr>
        <a:xfrm>
          <a:off x="1087729" y="0"/>
          <a:ext cx="7237482" cy="5654239"/>
        </a:xfrm>
        <a:prstGeom prst="diamond">
          <a:avLst/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9C033E9D-7F8C-4FF1-89CA-82CB9D87A826}">
      <dsp:nvSpPr>
        <dsp:cNvPr id="0" name=""/>
        <dsp:cNvSpPr/>
      </dsp:nvSpPr>
      <dsp:spPr>
        <a:xfrm>
          <a:off x="0" y="134469"/>
          <a:ext cx="4294712" cy="2476078"/>
        </a:xfrm>
        <a:prstGeom prst="roundRect">
          <a:avLst/>
        </a:prstGeom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7000" r="-57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6400" kern="1200" dirty="0"/>
        </a:p>
      </dsp:txBody>
      <dsp:txXfrm>
        <a:off x="120872" y="255341"/>
        <a:ext cx="4052968" cy="2234334"/>
      </dsp:txXfrm>
    </dsp:sp>
    <dsp:sp modelId="{95DD47DA-BE2D-437F-9335-D8AC463E2D09}">
      <dsp:nvSpPr>
        <dsp:cNvPr id="0" name=""/>
        <dsp:cNvSpPr/>
      </dsp:nvSpPr>
      <dsp:spPr>
        <a:xfrm flipH="1">
          <a:off x="5131969" y="143444"/>
          <a:ext cx="4186770" cy="2380992"/>
        </a:xfrm>
        <a:prstGeom prst="roundRect">
          <a:avLst/>
        </a:prstGeom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8000" r="-58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6400" kern="1200" dirty="0"/>
        </a:p>
      </dsp:txBody>
      <dsp:txXfrm>
        <a:off x="5248199" y="259674"/>
        <a:ext cx="3954310" cy="2148532"/>
      </dsp:txXfrm>
    </dsp:sp>
    <dsp:sp modelId="{495668AD-8DC6-4B48-8743-7C1449B930AD}">
      <dsp:nvSpPr>
        <dsp:cNvPr id="0" name=""/>
        <dsp:cNvSpPr/>
      </dsp:nvSpPr>
      <dsp:spPr>
        <a:xfrm>
          <a:off x="0" y="3041684"/>
          <a:ext cx="4256783" cy="2346106"/>
        </a:xfrm>
        <a:prstGeom prst="roundRect">
          <a:avLst/>
        </a:prstGeom>
        <a:blipFill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6400" kern="1200" dirty="0"/>
        </a:p>
      </dsp:txBody>
      <dsp:txXfrm>
        <a:off x="114527" y="3156211"/>
        <a:ext cx="4027729" cy="2117052"/>
      </dsp:txXfrm>
    </dsp:sp>
    <dsp:sp modelId="{95B6B345-1C3C-46EA-934F-E6ABFB35657A}">
      <dsp:nvSpPr>
        <dsp:cNvPr id="0" name=""/>
        <dsp:cNvSpPr/>
      </dsp:nvSpPr>
      <dsp:spPr>
        <a:xfrm>
          <a:off x="5169322" y="3013667"/>
          <a:ext cx="4243618" cy="2481701"/>
        </a:xfrm>
        <a:prstGeom prst="roundRect">
          <a:avLst/>
        </a:prstGeom>
        <a:blipFill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6400" kern="1200" dirty="0"/>
        </a:p>
      </dsp:txBody>
      <dsp:txXfrm>
        <a:off x="5290469" y="3134814"/>
        <a:ext cx="4001324" cy="22394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9CA947-5B98-425E-8D56-7DAAE31FE6C5}">
      <dsp:nvSpPr>
        <dsp:cNvPr id="0" name=""/>
        <dsp:cNvSpPr/>
      </dsp:nvSpPr>
      <dsp:spPr>
        <a:xfrm>
          <a:off x="3772378" y="1951306"/>
          <a:ext cx="2480195" cy="2145469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700" kern="1200" dirty="0">
              <a:solidFill>
                <a:srgbClr val="002060"/>
              </a:solidFill>
            </a:rPr>
            <a:t>Legal awareness class</a:t>
          </a:r>
        </a:p>
      </dsp:txBody>
      <dsp:txXfrm>
        <a:off x="4183381" y="2306840"/>
        <a:ext cx="1658189" cy="1434401"/>
      </dsp:txXfrm>
    </dsp:sp>
    <dsp:sp modelId="{87BA468E-9121-4986-BC3B-BCFA0EB2B90D}">
      <dsp:nvSpPr>
        <dsp:cNvPr id="0" name=""/>
        <dsp:cNvSpPr/>
      </dsp:nvSpPr>
      <dsp:spPr>
        <a:xfrm>
          <a:off x="5325457" y="924844"/>
          <a:ext cx="935770" cy="806289"/>
        </a:xfrm>
        <a:prstGeom prst="hexagon">
          <a:avLst>
            <a:gd name="adj" fmla="val 28900"/>
            <a:gd name="vf" fmla="val 115470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DD7F91-D43D-427B-90E3-9CDC21AEABB3}">
      <dsp:nvSpPr>
        <dsp:cNvPr id="0" name=""/>
        <dsp:cNvSpPr/>
      </dsp:nvSpPr>
      <dsp:spPr>
        <a:xfrm>
          <a:off x="4000840" y="0"/>
          <a:ext cx="2032502" cy="1758353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700" kern="1200" dirty="0">
              <a:solidFill>
                <a:srgbClr val="002060"/>
              </a:solidFill>
            </a:rPr>
            <a:t>Protection of Women from Sexual Harassment Act , 2013</a:t>
          </a:r>
        </a:p>
      </dsp:txBody>
      <dsp:txXfrm>
        <a:off x="4337669" y="291397"/>
        <a:ext cx="1358844" cy="1175559"/>
      </dsp:txXfrm>
    </dsp:sp>
    <dsp:sp modelId="{496F79CF-5A9D-4FBD-B50B-160086E5C69C}">
      <dsp:nvSpPr>
        <dsp:cNvPr id="0" name=""/>
        <dsp:cNvSpPr/>
      </dsp:nvSpPr>
      <dsp:spPr>
        <a:xfrm>
          <a:off x="6417573" y="2432177"/>
          <a:ext cx="935770" cy="806289"/>
        </a:xfrm>
        <a:prstGeom prst="hexagon">
          <a:avLst>
            <a:gd name="adj" fmla="val 28900"/>
            <a:gd name="vf" fmla="val 115470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0440FCE9-5D16-4D2E-A8AB-6F3CD2AD040D}">
      <dsp:nvSpPr>
        <dsp:cNvPr id="0" name=""/>
        <dsp:cNvSpPr/>
      </dsp:nvSpPr>
      <dsp:spPr>
        <a:xfrm>
          <a:off x="5864880" y="1081505"/>
          <a:ext cx="2032502" cy="1758353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2">
                <a:hueOff val="1690854"/>
                <a:satOff val="-10567"/>
                <a:lumOff val="-6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690854"/>
                <a:satOff val="-10567"/>
                <a:lumOff val="-6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690854"/>
                <a:satOff val="-10567"/>
                <a:lumOff val="-6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700" kern="1200" dirty="0">
              <a:solidFill>
                <a:srgbClr val="002060"/>
              </a:solidFill>
            </a:rPr>
            <a:t>Domestic Violence Act, 2005</a:t>
          </a:r>
        </a:p>
      </dsp:txBody>
      <dsp:txXfrm>
        <a:off x="6201709" y="1372902"/>
        <a:ext cx="1358844" cy="1175559"/>
      </dsp:txXfrm>
    </dsp:sp>
    <dsp:sp modelId="{50991A64-C4AA-46DD-9DDA-2B550C916173}">
      <dsp:nvSpPr>
        <dsp:cNvPr id="0" name=""/>
        <dsp:cNvSpPr/>
      </dsp:nvSpPr>
      <dsp:spPr>
        <a:xfrm>
          <a:off x="5658919" y="4133672"/>
          <a:ext cx="935770" cy="806289"/>
        </a:xfrm>
        <a:prstGeom prst="hexagon">
          <a:avLst>
            <a:gd name="adj" fmla="val 28900"/>
            <a:gd name="vf" fmla="val 115470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B12D2688-FBD4-4667-9B71-9328F7C776CD}">
      <dsp:nvSpPr>
        <dsp:cNvPr id="0" name=""/>
        <dsp:cNvSpPr/>
      </dsp:nvSpPr>
      <dsp:spPr>
        <a:xfrm>
          <a:off x="5864880" y="3207618"/>
          <a:ext cx="2032502" cy="1758353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2">
                <a:hueOff val="3381709"/>
                <a:satOff val="-21133"/>
                <a:lumOff val="-12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381709"/>
                <a:satOff val="-21133"/>
                <a:lumOff val="-12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381709"/>
                <a:satOff val="-21133"/>
                <a:lumOff val="-12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700" kern="1200" dirty="0">
              <a:solidFill>
                <a:srgbClr val="002060"/>
              </a:solidFill>
            </a:rPr>
            <a:t>POCSO Act , 2012</a:t>
          </a:r>
        </a:p>
      </dsp:txBody>
      <dsp:txXfrm>
        <a:off x="6201709" y="3499015"/>
        <a:ext cx="1358844" cy="1175559"/>
      </dsp:txXfrm>
    </dsp:sp>
    <dsp:sp modelId="{D25E9009-53C0-489F-BD0D-DA45F1B676B0}">
      <dsp:nvSpPr>
        <dsp:cNvPr id="0" name=""/>
        <dsp:cNvSpPr/>
      </dsp:nvSpPr>
      <dsp:spPr>
        <a:xfrm>
          <a:off x="3776993" y="4310294"/>
          <a:ext cx="935770" cy="806289"/>
        </a:xfrm>
        <a:prstGeom prst="hexagon">
          <a:avLst>
            <a:gd name="adj" fmla="val 28900"/>
            <a:gd name="vf" fmla="val 115470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06E45171-7038-46C3-98E5-B5786331F7E5}">
      <dsp:nvSpPr>
        <dsp:cNvPr id="0" name=""/>
        <dsp:cNvSpPr/>
      </dsp:nvSpPr>
      <dsp:spPr>
        <a:xfrm>
          <a:off x="4000840" y="4290333"/>
          <a:ext cx="2032502" cy="1758353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2">
                <a:hueOff val="5072563"/>
                <a:satOff val="-31700"/>
                <a:lumOff val="-1799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5072563"/>
                <a:satOff val="-31700"/>
                <a:lumOff val="-1799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5072563"/>
                <a:satOff val="-31700"/>
                <a:lumOff val="-1799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700" kern="1200" dirty="0">
              <a:solidFill>
                <a:srgbClr val="002060"/>
              </a:solidFill>
            </a:rPr>
            <a:t>Constitutional Rights of Women</a:t>
          </a:r>
        </a:p>
      </dsp:txBody>
      <dsp:txXfrm>
        <a:off x="4337669" y="4581730"/>
        <a:ext cx="1358844" cy="1175559"/>
      </dsp:txXfrm>
    </dsp:sp>
    <dsp:sp modelId="{DCA7D4E9-F185-4BE9-A637-B363FCA9A8E8}">
      <dsp:nvSpPr>
        <dsp:cNvPr id="0" name=""/>
        <dsp:cNvSpPr/>
      </dsp:nvSpPr>
      <dsp:spPr>
        <a:xfrm>
          <a:off x="2666992" y="2803566"/>
          <a:ext cx="935770" cy="806289"/>
        </a:xfrm>
        <a:prstGeom prst="hexagon">
          <a:avLst>
            <a:gd name="adj" fmla="val 28900"/>
            <a:gd name="vf" fmla="val 115470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2D87581-7873-4E32-9B84-452C6D8F1BAC}">
      <dsp:nvSpPr>
        <dsp:cNvPr id="0" name=""/>
        <dsp:cNvSpPr/>
      </dsp:nvSpPr>
      <dsp:spPr>
        <a:xfrm>
          <a:off x="2128145" y="3208828"/>
          <a:ext cx="2032502" cy="1758353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2">
                <a:hueOff val="6763418"/>
                <a:satOff val="-42266"/>
                <a:lumOff val="-2399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763418"/>
                <a:satOff val="-42266"/>
                <a:lumOff val="-2399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763418"/>
                <a:satOff val="-42266"/>
                <a:lumOff val="-2399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700" kern="1200" dirty="0">
              <a:solidFill>
                <a:srgbClr val="002060"/>
              </a:solidFill>
            </a:rPr>
            <a:t>Dowry Prohibition Act, 1961</a:t>
          </a:r>
        </a:p>
      </dsp:txBody>
      <dsp:txXfrm>
        <a:off x="2464974" y="3500225"/>
        <a:ext cx="1358844" cy="1175559"/>
      </dsp:txXfrm>
    </dsp:sp>
    <dsp:sp modelId="{F60DAA39-B68B-450F-8C6A-72C6E9E7FB67}">
      <dsp:nvSpPr>
        <dsp:cNvPr id="0" name=""/>
        <dsp:cNvSpPr/>
      </dsp:nvSpPr>
      <dsp:spPr>
        <a:xfrm>
          <a:off x="2155848" y="1113074"/>
          <a:ext cx="2032502" cy="1758353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2">
                <a:hueOff val="8454272"/>
                <a:satOff val="-52833"/>
                <a:lumOff val="-2999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8454272"/>
                <a:satOff val="-52833"/>
                <a:lumOff val="-2999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8454272"/>
                <a:satOff val="-52833"/>
                <a:lumOff val="-2999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700" kern="1200" dirty="0">
              <a:solidFill>
                <a:srgbClr val="002060"/>
              </a:solidFill>
            </a:rPr>
            <a:t>Women and IPC</a:t>
          </a:r>
        </a:p>
      </dsp:txBody>
      <dsp:txXfrm>
        <a:off x="2492677" y="1404471"/>
        <a:ext cx="1358844" cy="11755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1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5B66E5-15AA-4745-8A67-3CE257BEE3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844A45-21B3-834A-A491-E4E4B9DC117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039FDB-18A0-074D-8BA3-A4C3DE896AF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D13E5-4CEC-3A4A-8E5D-AFCEE7512EEC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2284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7A52F-9D89-7442-A8E9-48D1527B5F6B}" type="datetimeFigureOut">
              <a:rPr lang="en-US" smtClean="0"/>
              <a:t>8/4/2023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C7E07-3C67-C64C-8DA0-0404F63039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528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808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7054" y="2116182"/>
            <a:ext cx="5491571" cy="151401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7055" y="4549553"/>
            <a:ext cx="5491570" cy="95333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tx2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7108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BDEF3328-825B-3946-8472-DB93D6A32867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4E4E09DF-AF21-0E4A-9838-14DFBFFED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653F54AE-9BC1-3A45-A129-4028EADE4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254F6D22-4944-974A-999E-F9E22F159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4023" y="2300984"/>
            <a:ext cx="4827178" cy="40421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3A0EE708-F36B-444B-9A8B-D48D69535E4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362700" y="2300984"/>
            <a:ext cx="4764829" cy="40421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4023" y="2799146"/>
            <a:ext cx="4827178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E40D4044-0F7B-0647-BAB5-16B23EBD9EC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62700" y="2799146"/>
            <a:ext cx="4756241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D51C063-0222-064B-8A2E-485FE9EAC10D}"/>
              </a:ext>
            </a:extLst>
          </p:cNvPr>
          <p:cNvCxnSpPr>
            <a:cxnSpLocks/>
          </p:cNvCxnSpPr>
          <p:nvPr userDrawn="1"/>
        </p:nvCxnSpPr>
        <p:spPr>
          <a:xfrm>
            <a:off x="63627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14D182-A7DD-4F7B-B207-262854316ED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FCA8E82-58CD-E045-8B98-B7A85B79B752}" type="datetime4">
              <a:rPr lang="en-US" smtClean="0"/>
              <a:pPr/>
              <a:t>August 4, 2023</a:t>
            </a:fld>
            <a:endParaRPr lang="en-US" dirty="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B29252-5D0B-4B9D-9FBD-8EC0929FE09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Annual Review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4FEF6-E217-4110-BBF5-C4B77ADC845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0425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68B08E5-2F7C-7749-8BDF-386EAF974BB0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3E300C0-0B72-9048-9E16-2166E1A88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4AA520D-9D51-3A42-B9B1-DF72169BC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5F2735E-137C-DB47-AEF0-EFC871A32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57DFE0A-61D9-1B48-8196-EA94D04685D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C946754A-F105-644E-99A4-DC80B994424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68648FC-FC9A-5645-8F0C-390FFFAE180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BBB849DC-B114-D145-9879-4FE0688BF57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F0C4CE5-5F02-B143-8FD1-1B235D270DAC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89A8C14-DB28-F34E-8098-168D4C75AF23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FA07F3-F8E4-4505-85EC-22734AC687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FCA8E82-58CD-E045-8B98-B7A85B79B752}" type="datetime4">
              <a:rPr lang="en-US" smtClean="0"/>
              <a:pPr/>
              <a:t>August 4, 2023</a:t>
            </a:fld>
            <a:endParaRPr lang="en-US" dirty="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165D22-FEF5-4F30-8822-5D2378806A9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Annual Review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0F86B-3DA3-4708-AAF5-387BA115C41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79487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52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4800" userDrawn="1">
          <p15:clr>
            <a:srgbClr val="FBAE40"/>
          </p15:clr>
        </p15:guide>
        <p15:guide id="11" pos="2880" userDrawn="1">
          <p15:clr>
            <a:srgbClr val="FBAE40"/>
          </p15:clr>
        </p15:guide>
        <p15:guide id="12" orient="horz" pos="175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8C895-11B9-EA40-B0F8-0F4FE98815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2500" y="2656904"/>
            <a:ext cx="4838700" cy="57431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7A1EE0-4011-3749-B01C-FC489EEDF880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7EED68A-6660-2643-BBFB-B6AB92A7C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BECF9FB8-F6C7-C54D-99F4-11FDF26D7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6C7C62D-7D3B-934C-AFF9-0F10E727B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85D552-3AFC-4D21-A944-9D41E128A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2286000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E8C2EDB-9C70-49A2-865C-E5CD77D3E7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3655" y="3841846"/>
            <a:ext cx="4838700" cy="636754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EE50320A-D017-45C6-9986-94BC43911E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3655" y="3470942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73EB498-F5D2-4E15-990A-2AFA4A377C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2500" y="5017901"/>
            <a:ext cx="4838700" cy="908340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1F528150-326B-4BB3-AC38-7FC805DB6B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2500" y="4646997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0EBEFF7-AECA-409B-9ACC-A63A168283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9647" y="2656904"/>
            <a:ext cx="4838700" cy="57431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9E4D063-8666-4D7A-B8C8-2B9383F798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9647" y="2286000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717B7CD-A4F9-444E-82B9-8914CB57488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99647" y="3841846"/>
            <a:ext cx="4838700" cy="908340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2CF285B7-A950-4326-A4D5-F5D542D2D6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9647" y="3470942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5E38A-5516-4C3E-88FC-0DCBD876054B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6FCA8E82-58CD-E045-8B98-B7A85B79B752}" type="datetime4">
              <a:rPr lang="en-US" smtClean="0"/>
              <a:pPr/>
              <a:t>August 4, 2023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25273-038D-4F51-A093-83D80104F21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Annual Review</a:t>
            </a:r>
            <a:endParaRPr lang="en-US" b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24E14-E0E0-44FA-A4AA-FA63A858730C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013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BB778BC5-5409-574B-96E2-B45CDD940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96100" y="5102063"/>
            <a:ext cx="4914900" cy="588795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32916F3A-28FA-9A4B-A780-0D687D9328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7623" y="3591098"/>
            <a:ext cx="4903377" cy="1057791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29321F6-59C5-6E4C-A846-6AD00848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7623" y="2173658"/>
            <a:ext cx="49033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B5C3BF3-A164-DD48-BD02-4587489DA105}"/>
              </a:ext>
            </a:extLst>
          </p:cNvPr>
          <p:cNvCxnSpPr>
            <a:cxnSpLocks/>
          </p:cNvCxnSpPr>
          <p:nvPr userDrawn="1"/>
        </p:nvCxnSpPr>
        <p:spPr>
          <a:xfrm>
            <a:off x="6896100" y="3233703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8C225AD-C009-894E-8AFA-C94EAA0650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FEF81ED-50DF-3946-87D9-407C13C3CE9F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B6857A0-601C-9C40-ADB4-7927C7A4E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31562ACC-ECB3-4841-A52C-00DAFF438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77C317B8-91B4-7040-AB8C-CE822CA28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99130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06C6F65-35CD-D64B-992A-0C1C1E00384D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AutoShape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F0FD074-81E2-0D4E-8446-C5B415B238A0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58AAB058-5FFC-9E4E-AD2E-FB1B4EE510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18ABDA74-C3EC-274D-BE87-AC5B825A2A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DDE02E-BC75-2645-8725-CA2CFD327A3C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3ABA9FD1-9B74-F14F-81EF-7B3407196B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0E9E9D03-0186-5B4C-A73F-95ADCD08A4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01EE6FD-FABB-AD48-92DA-19805B502918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 Placeholder 29">
            <a:extLst>
              <a:ext uri="{FF2B5EF4-FFF2-40B4-BE49-F238E27FC236}">
                <a16:creationId xmlns:a16="http://schemas.microsoft.com/office/drawing/2014/main" id="{F953BCFF-5CB8-784F-ACC1-A14670E6219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97DCC038-CDD3-1D48-B8BA-2617616935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3BB36CC-7349-334D-A028-58D01025E72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C20DFC6E-CE65-E94B-921D-38F386E173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9">
            <a:extLst>
              <a:ext uri="{FF2B5EF4-FFF2-40B4-BE49-F238E27FC236}">
                <a16:creationId xmlns:a16="http://schemas.microsoft.com/office/drawing/2014/main" id="{773FBF72-A3D8-2F4E-BAD2-2755F0BE4A4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402C0D4-D9C4-F547-B996-38177302A3DC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9B18A1DC-4A61-514B-9F70-1DCC893EBB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DD138509-2AA1-D540-90D6-28847495661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655503-4608-4F79-A5D4-B2F67958F263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6FCA8E82-58CD-E045-8B98-B7A85B79B752}" type="datetime4">
              <a:rPr lang="en-US" smtClean="0"/>
              <a:pPr/>
              <a:t>August 4, 2023</a:t>
            </a:fld>
            <a:endParaRPr lang="en-US" dirty="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AFA395-FE4C-4A99-A74E-57757D8473E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Annual Review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6A117-A0E8-43E1-9120-CE3B8B97667F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306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82066DD-D313-D148-89C7-338EB873A730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5BBD7C7-99D1-E841-A081-6912D1F2B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27A14EE-CB79-754A-8B19-EB9874B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5B38B80-C3D3-4C47-B468-C41A8FF36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0C4E8C2-3240-594A-9D5E-1BCD1AF44C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-22543"/>
            <a:ext cx="6096000" cy="690308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D23F761-57FC-3649-AE84-0C3EF95EF561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E66F2BC9-2F8A-1543-9AFD-9BAB0E75B3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499" y="2289363"/>
            <a:ext cx="4572001" cy="27952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64E0B3-57C5-4DAF-8531-F39610E77C0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FCA8E82-58CD-E045-8B98-B7A85B79B752}" type="datetime4">
              <a:rPr lang="en-US" smtClean="0"/>
              <a:pPr/>
              <a:t>August 4, 2023</a:t>
            </a:fld>
            <a:endParaRPr lang="en-US" dirty="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E0EC46-C626-4D58-AB64-0B3B850D148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Annual Review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25D00C-8F5C-4528-87FA-F9431D96755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3769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6" pos="3480" userDrawn="1">
          <p15:clr>
            <a:srgbClr val="FBAE40"/>
          </p15:clr>
        </p15:guide>
        <p15:guide id="7" orient="horz" pos="1440" userDrawn="1">
          <p15:clr>
            <a:srgbClr val="FBAE40"/>
          </p15:clr>
        </p15:guide>
        <p15:guide id="9" orient="horz" pos="1224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50E2385F-F6FA-D345-AF77-A9EE8E4931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8" cy="68580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943" y="3045437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1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BE3A3D6-A0AD-C84D-8B2A-743F5F95432E}"/>
              </a:ext>
            </a:extLst>
          </p:cNvPr>
          <p:cNvCxnSpPr>
            <a:cxnSpLocks/>
          </p:cNvCxnSpPr>
          <p:nvPr userDrawn="1"/>
        </p:nvCxnSpPr>
        <p:spPr>
          <a:xfrm>
            <a:off x="7154721" y="4003877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4CB38BE-0FF2-694C-AA3C-D73DBF7C332C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9509760" y="-3"/>
            <a:ext cx="2682238" cy="2682238"/>
            <a:chOff x="0" y="12289"/>
            <a:chExt cx="3550" cy="3551"/>
          </a:xfrm>
          <a:solidFill>
            <a:schemeClr val="tx1"/>
          </a:solidFill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F0257420-2EA0-6348-8B9E-1414F5297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FE65C23-C0EF-BB41-884A-01C2A7356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F73F5EB6-53C7-D44C-9003-FB5A81F98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57889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 userDrawn="1">
          <p15:clr>
            <a:srgbClr val="FBAE40"/>
          </p15:clr>
        </p15:guide>
        <p15:guide id="4" pos="4560" userDrawn="1">
          <p15:clr>
            <a:srgbClr val="FBAE40"/>
          </p15:clr>
        </p15:guide>
        <p15:guide id="8" orient="horz" pos="184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75992517-0394-6B43-B15D-2A86A34512F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952500" y="1939108"/>
            <a:ext cx="10352810" cy="411070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1012B1-809A-45CE-9FED-46D08DC8C42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FCA8E82-58CD-E045-8B98-B7A85B79B752}" type="datetime4">
              <a:rPr lang="en-US" smtClean="0"/>
              <a:pPr/>
              <a:t>August 4, 2023</a:t>
            </a:fld>
            <a:endParaRPr lang="en-US" dirty="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B6FA27-6601-4107-A3C9-808CB44302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Annual Review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9432A-F8B5-4A96-AEE6-2E159658D5D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5862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1392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able Placeholder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952500" y="2209800"/>
            <a:ext cx="10287000" cy="2593109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2411D2-78FE-46C1-9EA9-C6A882903B5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FCA8E82-58CD-E045-8B98-B7A85B79B752}" type="datetime4">
              <a:rPr lang="en-US" smtClean="0"/>
              <a:pPr/>
              <a:t>August 4, 2023</a:t>
            </a:fld>
            <a:endParaRPr lang="en-US" dirty="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DAF8F-82DB-4DBE-9041-71217A4516C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Annual Review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2F761B-6706-439D-9C75-43E751AB195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1310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2" y="2476500"/>
            <a:ext cx="7132320" cy="3289971"/>
          </a:xfrm>
          <a:prstGeom prst="rect">
            <a:avLst/>
          </a:prstGeom>
          <a:ln>
            <a:noFill/>
          </a:ln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02327D-DBD4-7A4E-ABF2-A946A559A8AD}"/>
              </a:ext>
            </a:extLst>
          </p:cNvPr>
          <p:cNvSpPr txBox="1"/>
          <p:nvPr userDrawn="1"/>
        </p:nvSpPr>
        <p:spPr>
          <a:xfrm>
            <a:off x="699948" y="548291"/>
            <a:ext cx="15893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>
                <a:solidFill>
                  <a:schemeClr val="bg1"/>
                </a:solidFill>
              </a:rPr>
              <a:t>“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ACB4ADD-D9F4-984E-B29D-A2CF6D19E810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9" name="AutoShape 24">
              <a:extLst>
                <a:ext uri="{FF2B5EF4-FFF2-40B4-BE49-F238E27FC236}">
                  <a16:creationId xmlns:a16="http://schemas.microsoft.com/office/drawing/2014/main" id="{5017C477-A988-7041-8A67-3D8294D6A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206D7F37-5DD1-A24E-9CCA-84B2A1685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6E321C8-096C-1B41-B14F-4CA7AE04B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2B3FDD4-EB13-F44F-99D0-BFAB06F00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20BCBD2-A735-0C43-8C55-B384372AC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69A90A7-BF26-684E-8C8B-638053DA1234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61D8E86-886A-8744-BC4C-FE82B0243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D967470-E96E-8843-AAD2-E0C8B8077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8A27D09-765D-3949-BCCA-238C3514D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47829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560">
          <p15:clr>
            <a:srgbClr val="FBAE40"/>
          </p15:clr>
        </p15:guide>
        <p15:guide id="8" orient="horz" pos="1752" userDrawn="1">
          <p15:clr>
            <a:srgbClr val="FBAE40"/>
          </p15:clr>
        </p15:guide>
        <p15:guide id="9" orient="horz" pos="124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7D9F21A-75CF-6045-8FA1-C4F4E21B699C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EA7E377-BB07-FA43-B532-10A92EE03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18DE645-B3D5-2F4E-AAD6-002FEF13A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B90F6499-BA50-2340-A026-32C79B6BF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8" name="Picture Placeholder 25">
            <a:extLst>
              <a:ext uri="{FF2B5EF4-FFF2-40B4-BE49-F238E27FC236}">
                <a16:creationId xmlns:a16="http://schemas.microsoft.com/office/drawing/2014/main" id="{2274C164-503B-E746-A155-849A9BC2406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4268" y="2572883"/>
            <a:ext cx="2118245" cy="20372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E2F20AFE-B282-5146-B0D6-F2FC1B6D3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2" y="879063"/>
            <a:ext cx="75322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777D2F0-DE3F-8343-B97A-E7FA440532FD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Picture Placeholder 25">
            <a:extLst>
              <a:ext uri="{FF2B5EF4-FFF2-40B4-BE49-F238E27FC236}">
                <a16:creationId xmlns:a16="http://schemas.microsoft.com/office/drawing/2014/main" id="{AF1B5ED8-33F6-FB44-AA92-F0D227BB310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658280" y="2572883"/>
            <a:ext cx="2118245" cy="20372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2" name="Text Placeholder 29">
            <a:extLst>
              <a:ext uri="{FF2B5EF4-FFF2-40B4-BE49-F238E27FC236}">
                <a16:creationId xmlns:a16="http://schemas.microsoft.com/office/drawing/2014/main" id="{0D824BDD-2D23-C943-8FE9-60B7B23B5E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5393169"/>
            <a:ext cx="2133600" cy="36933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29">
            <a:extLst>
              <a:ext uri="{FF2B5EF4-FFF2-40B4-BE49-F238E27FC236}">
                <a16:creationId xmlns:a16="http://schemas.microsoft.com/office/drawing/2014/main" id="{2F3D441E-DFB1-084B-8192-C6CBECCA40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500" y="4986745"/>
            <a:ext cx="2133600" cy="20583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4" name="Text Placeholder 29">
            <a:extLst>
              <a:ext uri="{FF2B5EF4-FFF2-40B4-BE49-F238E27FC236}">
                <a16:creationId xmlns:a16="http://schemas.microsoft.com/office/drawing/2014/main" id="{25797825-E7AE-2C41-A965-E6F0D70D97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63042" y="5393169"/>
            <a:ext cx="2128157" cy="36933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Text Placeholder 29">
            <a:extLst>
              <a:ext uri="{FF2B5EF4-FFF2-40B4-BE49-F238E27FC236}">
                <a16:creationId xmlns:a16="http://schemas.microsoft.com/office/drawing/2014/main" id="{63C1927C-E23B-204E-9F3A-2A67D2BF70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4986745"/>
            <a:ext cx="2128157" cy="20583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6" name="Text Placeholder 29">
            <a:extLst>
              <a:ext uri="{FF2B5EF4-FFF2-40B4-BE49-F238E27FC236}">
                <a16:creationId xmlns:a16="http://schemas.microsoft.com/office/drawing/2014/main" id="{EC81F0F5-C204-7248-A336-A655814A8A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67054" y="5393169"/>
            <a:ext cx="2129245" cy="36933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Text Placeholder 29">
            <a:extLst>
              <a:ext uri="{FF2B5EF4-FFF2-40B4-BE49-F238E27FC236}">
                <a16:creationId xmlns:a16="http://schemas.microsoft.com/office/drawing/2014/main" id="{C9FEF82E-4E9C-8343-9D36-C4A00D7137C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67054" y="4986745"/>
            <a:ext cx="2129245" cy="20583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8" name="Text Placeholder 29">
            <a:extLst>
              <a:ext uri="{FF2B5EF4-FFF2-40B4-BE49-F238E27FC236}">
                <a16:creationId xmlns:a16="http://schemas.microsoft.com/office/drawing/2014/main" id="{F8AF6664-A005-7A42-9AEF-C5AA5603E4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10254" y="5393169"/>
            <a:ext cx="2129245" cy="36933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9" name="Text Placeholder 29">
            <a:extLst>
              <a:ext uri="{FF2B5EF4-FFF2-40B4-BE49-F238E27FC236}">
                <a16:creationId xmlns:a16="http://schemas.microsoft.com/office/drawing/2014/main" id="{5F6C1E52-E2B6-5F45-A863-5BB35ABAFCD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10254" y="4986745"/>
            <a:ext cx="2129245" cy="20583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FD0B2D5-B3C2-D847-A220-86CB6A37E418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28" name="AutoShape 24">
              <a:extLst>
                <a:ext uri="{FF2B5EF4-FFF2-40B4-BE49-F238E27FC236}">
                  <a16:creationId xmlns:a16="http://schemas.microsoft.com/office/drawing/2014/main" id="{A7FD25A4-760F-814C-915F-DD6E89CA3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0CC8369-E81F-D447-87D8-1AF0C58EA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41CA81E-EF54-D048-8775-CD4AB37A7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95A4B85-923E-B641-B239-2A1999AB2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01386DC-76EB-F34E-AD0E-22957D3B3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66" name="Picture Placeholder 25">
            <a:extLst>
              <a:ext uri="{FF2B5EF4-FFF2-40B4-BE49-F238E27FC236}">
                <a16:creationId xmlns:a16="http://schemas.microsoft.com/office/drawing/2014/main" id="{2D21D633-C51E-E94E-BAE3-96F52F76E49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62292" y="2572883"/>
            <a:ext cx="2118245" cy="20372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9" name="Picture Placeholder 25">
            <a:extLst>
              <a:ext uri="{FF2B5EF4-FFF2-40B4-BE49-F238E27FC236}">
                <a16:creationId xmlns:a16="http://schemas.microsoft.com/office/drawing/2014/main" id="{639EFA5A-9C69-DF4D-81B7-FA1F8CCCF93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112023" y="2572883"/>
            <a:ext cx="2118245" cy="20372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D89364-B1CB-4E72-A6BB-95A34B50661C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fld id="{6FCA8E82-58CD-E045-8B98-B7A85B79B752}" type="datetime4">
              <a:rPr lang="en-US" smtClean="0"/>
              <a:pPr/>
              <a:t>August 4, 2023</a:t>
            </a:fld>
            <a:endParaRPr lang="en-US" dirty="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09328F-B310-4BF3-883E-BA9A39676AF2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US"/>
              <a:t>Annual Review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192EF2-9336-43EF-A365-1F54000F7DE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6362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304" userDrawn="1">
          <p15:clr>
            <a:srgbClr val="FBAE40"/>
          </p15:clr>
        </p15:guide>
        <p15:guide id="4" pos="4008" userDrawn="1">
          <p15:clr>
            <a:srgbClr val="FBAE40"/>
          </p15:clr>
        </p15:guide>
        <p15:guide id="5" pos="1944" userDrawn="1">
          <p15:clr>
            <a:srgbClr val="FBAE40"/>
          </p15:clr>
        </p15:guide>
        <p15:guide id="6" pos="3648" userDrawn="1">
          <p15:clr>
            <a:srgbClr val="FBAE40"/>
          </p15:clr>
        </p15:guide>
        <p15:guide id="7" orient="horz" pos="1392" userDrawn="1">
          <p15:clr>
            <a:srgbClr val="FBAE40"/>
          </p15:clr>
        </p15:guide>
        <p15:guide id="8" orient="horz" pos="552" userDrawn="1">
          <p15:clr>
            <a:srgbClr val="FBAE40"/>
          </p15:clr>
        </p15:guide>
        <p15:guide id="9" orient="horz" pos="1224" userDrawn="1">
          <p15:clr>
            <a:srgbClr val="FBAE40"/>
          </p15:clr>
        </p15:guide>
        <p15:guide id="10" pos="5352" userDrawn="1">
          <p15:clr>
            <a:srgbClr val="FBAE40"/>
          </p15:clr>
        </p15:guide>
        <p15:guide id="11" pos="5736" userDrawn="1">
          <p15:clr>
            <a:srgbClr val="FBAE40"/>
          </p15:clr>
        </p15:guide>
        <p15:guide id="12" orient="horz" pos="2904" userDrawn="1">
          <p15:clr>
            <a:srgbClr val="FBAE40"/>
          </p15:clr>
        </p15:guide>
        <p15:guide id="13" orient="horz" pos="160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40046AF-E5BF-854D-9986-7C3019770FE7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959" y="2213783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6CA14A6-0144-BC49-A8D4-C979D13258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180493" y="2213783"/>
            <a:ext cx="11102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A582FC2-A135-5743-B9C0-6AC7225B42E1}"/>
              </a:ext>
            </a:extLst>
          </p:cNvPr>
          <p:cNvCxnSpPr>
            <a:cxnSpLocks/>
          </p:cNvCxnSpPr>
          <p:nvPr userDrawn="1"/>
        </p:nvCxnSpPr>
        <p:spPr>
          <a:xfrm flipH="1">
            <a:off x="8745623" y="3904712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7C43222-5868-0247-838F-58F4F6C8EE75}"/>
              </a:ext>
            </a:extLst>
          </p:cNvPr>
          <p:cNvCxnSpPr>
            <a:cxnSpLocks/>
          </p:cNvCxnSpPr>
          <p:nvPr userDrawn="1"/>
        </p:nvCxnSpPr>
        <p:spPr>
          <a:xfrm flipH="1">
            <a:off x="3611089" y="3895941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1">
            <a:extLst>
              <a:ext uri="{FF2B5EF4-FFF2-40B4-BE49-F238E27FC236}">
                <a16:creationId xmlns:a16="http://schemas.microsoft.com/office/drawing/2014/main" id="{46EEE005-F78A-9D4F-B159-964376C38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6" name="Text Placeholder 29">
            <a:extLst>
              <a:ext uri="{FF2B5EF4-FFF2-40B4-BE49-F238E27FC236}">
                <a16:creationId xmlns:a16="http://schemas.microsoft.com/office/drawing/2014/main" id="{FC61536F-8EA7-5A48-AF76-8B0E251BD8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96955" y="2934856"/>
            <a:ext cx="2133600" cy="369332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7" name="Text Placeholder 29">
            <a:extLst>
              <a:ext uri="{FF2B5EF4-FFF2-40B4-BE49-F238E27FC236}">
                <a16:creationId xmlns:a16="http://schemas.microsoft.com/office/drawing/2014/main" id="{64FFD994-BD97-ED49-8607-286ECBB1CD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96955" y="2568686"/>
            <a:ext cx="2133600" cy="205837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29">
            <a:extLst>
              <a:ext uri="{FF2B5EF4-FFF2-40B4-BE49-F238E27FC236}">
                <a16:creationId xmlns:a16="http://schemas.microsoft.com/office/drawing/2014/main" id="{D1ADE805-BFBC-ED47-B9CB-6CB2FF02E86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97799" y="5087328"/>
            <a:ext cx="2133600" cy="369332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3" name="Text Placeholder 29">
            <a:extLst>
              <a:ext uri="{FF2B5EF4-FFF2-40B4-BE49-F238E27FC236}">
                <a16:creationId xmlns:a16="http://schemas.microsoft.com/office/drawing/2014/main" id="{334A3589-641F-F547-891B-149579153B7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897799" y="4701908"/>
            <a:ext cx="21336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>
              <a:spcBef>
                <a:spcPts val="4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6" name="Text Placeholder 29">
            <a:extLst>
              <a:ext uri="{FF2B5EF4-FFF2-40B4-BE49-F238E27FC236}">
                <a16:creationId xmlns:a16="http://schemas.microsoft.com/office/drawing/2014/main" id="{A63F8454-D12E-A641-ABD0-8977D3F5EC0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001711" y="5087328"/>
            <a:ext cx="2133600" cy="369332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7" name="Text Placeholder 29">
            <a:extLst>
              <a:ext uri="{FF2B5EF4-FFF2-40B4-BE49-F238E27FC236}">
                <a16:creationId xmlns:a16="http://schemas.microsoft.com/office/drawing/2014/main" id="{F35AA15D-DBAD-9840-8764-A5B6D486A23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001711" y="4701908"/>
            <a:ext cx="21336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>
              <a:spcBef>
                <a:spcPts val="4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8" name="Text Placeholder 29">
            <a:extLst>
              <a:ext uri="{FF2B5EF4-FFF2-40B4-BE49-F238E27FC236}">
                <a16:creationId xmlns:a16="http://schemas.microsoft.com/office/drawing/2014/main" id="{8357CA0F-1A55-B145-8305-562F0DF2254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38143" y="2934856"/>
            <a:ext cx="2133600" cy="369332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9" name="Text Placeholder 29">
            <a:extLst>
              <a:ext uri="{FF2B5EF4-FFF2-40B4-BE49-F238E27FC236}">
                <a16:creationId xmlns:a16="http://schemas.microsoft.com/office/drawing/2014/main" id="{D6C49F6F-AF28-8942-8442-8F54A1DC388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38143" y="2568686"/>
            <a:ext cx="2133600" cy="205837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E2724A-BCA1-604F-9D18-BF05746408C2}"/>
              </a:ext>
            </a:extLst>
          </p:cNvPr>
          <p:cNvCxnSpPr/>
          <p:nvPr userDrawn="1"/>
        </p:nvCxnSpPr>
        <p:spPr>
          <a:xfrm>
            <a:off x="967689" y="3968780"/>
            <a:ext cx="10275477" cy="0"/>
          </a:xfrm>
          <a:prstGeom prst="line">
            <a:avLst/>
          </a:prstGeom>
          <a:ln w="165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4923D7D1-A9CC-C34C-86FF-43B5C8978712}"/>
              </a:ext>
            </a:extLst>
          </p:cNvPr>
          <p:cNvSpPr/>
          <p:nvPr userDrawn="1"/>
        </p:nvSpPr>
        <p:spPr>
          <a:xfrm>
            <a:off x="964323" y="3883241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119FF13-13AB-3448-B24E-58E18B3CE2B6}"/>
              </a:ext>
            </a:extLst>
          </p:cNvPr>
          <p:cNvSpPr/>
          <p:nvPr userDrawn="1"/>
        </p:nvSpPr>
        <p:spPr>
          <a:xfrm>
            <a:off x="3531590" y="3892012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2F8F982-870E-AE44-B0D3-B3313BC48DB7}"/>
              </a:ext>
            </a:extLst>
          </p:cNvPr>
          <p:cNvSpPr/>
          <p:nvPr userDrawn="1"/>
        </p:nvSpPr>
        <p:spPr>
          <a:xfrm>
            <a:off x="6098857" y="3883241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49A137-DB5E-9C40-8C0A-ED607212022C}"/>
              </a:ext>
            </a:extLst>
          </p:cNvPr>
          <p:cNvSpPr/>
          <p:nvPr userDrawn="1"/>
        </p:nvSpPr>
        <p:spPr>
          <a:xfrm>
            <a:off x="8666124" y="3892012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DC2552-C347-4C3D-8C92-4A6981227C0E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6FCA8E82-58CD-E045-8B98-B7A85B79B752}" type="datetime4">
              <a:rPr lang="en-US" smtClean="0"/>
              <a:pPr/>
              <a:t>August 4, 2023</a:t>
            </a:fld>
            <a:endParaRPr lang="en-US" dirty="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B7C35C-F3E4-4522-8711-16E4F9052C2C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r>
              <a:rPr lang="en-US"/>
              <a:t>Annual Review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4D6BAD-56F4-42F1-A2B3-FDB73364FD40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6155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3768" userDrawn="1">
          <p15:clr>
            <a:srgbClr val="FBAE40"/>
          </p15:clr>
        </p15:guide>
        <p15:guide id="9" orient="horz" pos="552" userDrawn="1">
          <p15:clr>
            <a:srgbClr val="FBAE40"/>
          </p15:clr>
        </p15:guide>
        <p15:guide id="10" orient="horz" pos="1512" userDrawn="1">
          <p15:clr>
            <a:srgbClr val="FBAE40"/>
          </p15:clr>
        </p15:guide>
        <p15:guide id="11" orient="horz" pos="283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155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92120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6FCA8E82-58CD-E045-8B98-B7A85B79B752}" type="datetime4">
              <a:rPr lang="en-US" smtClean="0"/>
              <a:pPr/>
              <a:t>August 4, 2023</a:t>
            </a:fld>
            <a:endParaRPr lang="en-US" dirty="0">
              <a:latin typeface="+mn-lt"/>
            </a:endParaRPr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C9955F1C-C0B1-BA44-8905-6991FA0D1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4790" y="6332220"/>
            <a:ext cx="149733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Annual Review</a:t>
            </a:r>
            <a:endParaRPr lang="en-US" b="0" dirty="0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155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5892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9" r:id="rId1"/>
    <p:sldLayoutId id="2147483693" r:id="rId2"/>
    <p:sldLayoutId id="2147483671" r:id="rId3"/>
    <p:sldLayoutId id="2147483672" r:id="rId4"/>
    <p:sldLayoutId id="2147483673" r:id="rId5"/>
    <p:sldLayoutId id="2147483684" r:id="rId6"/>
    <p:sldLayoutId id="2147483675" r:id="rId7"/>
    <p:sldLayoutId id="2147483676" r:id="rId8"/>
    <p:sldLayoutId id="2147483677" r:id="rId9"/>
    <p:sldLayoutId id="2147483685" r:id="rId10"/>
    <p:sldLayoutId id="2147483688" r:id="rId11"/>
    <p:sldLayoutId id="2147483692" r:id="rId12"/>
    <p:sldLayoutId id="2147483682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 userDrawn="1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 /><Relationship Id="rId2" Type="http://schemas.openxmlformats.org/officeDocument/2006/relationships/image" Target="../media/image19.jpg" /><Relationship Id="rId1" Type="http://schemas.openxmlformats.org/officeDocument/2006/relationships/slideLayout" Target="../slideLayouts/slideLayout9.xml" /><Relationship Id="rId4" Type="http://schemas.openxmlformats.org/officeDocument/2006/relationships/image" Target="../media/image21.jp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 /><Relationship Id="rId2" Type="http://schemas.openxmlformats.org/officeDocument/2006/relationships/image" Target="../media/image22.jpg" /><Relationship Id="rId1" Type="http://schemas.openxmlformats.org/officeDocument/2006/relationships/slideLayout" Target="../slideLayouts/slideLayout12.xml" /><Relationship Id="rId4" Type="http://schemas.openxmlformats.org/officeDocument/2006/relationships/image" Target="../media/image24.jp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 /><Relationship Id="rId2" Type="http://schemas.openxmlformats.org/officeDocument/2006/relationships/image" Target="../media/image25.jpg" /><Relationship Id="rId1" Type="http://schemas.openxmlformats.org/officeDocument/2006/relationships/slideLayout" Target="../slideLayouts/slideLayout12.xml" /><Relationship Id="rId4" Type="http://schemas.openxmlformats.org/officeDocument/2006/relationships/image" Target="../media/image27.jpg" 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 /><Relationship Id="rId3" Type="http://schemas.openxmlformats.org/officeDocument/2006/relationships/diagramLayout" Target="../diagrams/layout1.xml" /><Relationship Id="rId7" Type="http://schemas.openxmlformats.org/officeDocument/2006/relationships/image" Target="../media/image28.jpg" /><Relationship Id="rId2" Type="http://schemas.openxmlformats.org/officeDocument/2006/relationships/diagramData" Target="../diagrams/data1.xml" /><Relationship Id="rId1" Type="http://schemas.openxmlformats.org/officeDocument/2006/relationships/slideLayout" Target="../slideLayouts/slideLayout12.xml" /><Relationship Id="rId6" Type="http://schemas.microsoft.com/office/2007/relationships/diagramDrawing" Target="../diagrams/drawing1.xml" /><Relationship Id="rId5" Type="http://schemas.openxmlformats.org/officeDocument/2006/relationships/diagramColors" Target="../diagrams/colors1.xml" /><Relationship Id="rId4" Type="http://schemas.openxmlformats.org/officeDocument/2006/relationships/diagramQuickStyle" Target="../diagrams/quickStyle1.xml" 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 /><Relationship Id="rId3" Type="http://schemas.openxmlformats.org/officeDocument/2006/relationships/image" Target="../media/image31.jpg" /><Relationship Id="rId7" Type="http://schemas.openxmlformats.org/officeDocument/2006/relationships/image" Target="../media/image35.png" /><Relationship Id="rId2" Type="http://schemas.openxmlformats.org/officeDocument/2006/relationships/image" Target="../media/image30.jpg" /><Relationship Id="rId1" Type="http://schemas.openxmlformats.org/officeDocument/2006/relationships/slideLayout" Target="../slideLayouts/slideLayout8.xml" /><Relationship Id="rId6" Type="http://schemas.microsoft.com/office/2017/06/relationships/model3d" Target="../media/model3d1.glb" /><Relationship Id="rId5" Type="http://schemas.openxmlformats.org/officeDocument/2006/relationships/image" Target="../media/image33.jpg" /><Relationship Id="rId4" Type="http://schemas.openxmlformats.org/officeDocument/2006/relationships/image" Target="../media/image32.jp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 /><Relationship Id="rId2" Type="http://schemas.openxmlformats.org/officeDocument/2006/relationships/image" Target="../media/image36.jpg" /><Relationship Id="rId1" Type="http://schemas.openxmlformats.org/officeDocument/2006/relationships/slideLayout" Target="../slideLayouts/slideLayout12.xml" /><Relationship Id="rId4" Type="http://schemas.openxmlformats.org/officeDocument/2006/relationships/image" Target="../media/image38.jpg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 /><Relationship Id="rId1" Type="http://schemas.openxmlformats.org/officeDocument/2006/relationships/slideLayout" Target="../slideLayouts/slideLayout4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 /><Relationship Id="rId2" Type="http://schemas.openxmlformats.org/officeDocument/2006/relationships/image" Target="../media/image40.jpg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42.jpg" 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 /><Relationship Id="rId3" Type="http://schemas.openxmlformats.org/officeDocument/2006/relationships/diagramLayout" Target="../diagrams/layout2.xml" /><Relationship Id="rId7" Type="http://schemas.openxmlformats.org/officeDocument/2006/relationships/image" Target="../media/image43.jpg" /><Relationship Id="rId2" Type="http://schemas.openxmlformats.org/officeDocument/2006/relationships/diagramData" Target="../diagrams/data2.xml" /><Relationship Id="rId1" Type="http://schemas.openxmlformats.org/officeDocument/2006/relationships/slideLayout" Target="../slideLayouts/slideLayout5.xml" /><Relationship Id="rId6" Type="http://schemas.microsoft.com/office/2007/relationships/diagramDrawing" Target="../diagrams/drawing2.xml" /><Relationship Id="rId5" Type="http://schemas.openxmlformats.org/officeDocument/2006/relationships/diagramColors" Target="../diagrams/colors2.xml" /><Relationship Id="rId4" Type="http://schemas.openxmlformats.org/officeDocument/2006/relationships/diagramQuickStyle" Target="../diagrams/quickStyle2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 /><Relationship Id="rId2" Type="http://schemas.openxmlformats.org/officeDocument/2006/relationships/image" Target="../media/image45.jpg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47.sv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3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 /><Relationship Id="rId2" Type="http://schemas.microsoft.com/office/2017/06/relationships/model3d" Target="../media/model3d2.glb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48.pn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163399/fwd__bubble_hand_drawn-by-rejon-177666" TargetMode="External" /><Relationship Id="rId2" Type="http://schemas.openxmlformats.org/officeDocument/2006/relationships/image" Target="../media/image49.pn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50.jp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 /><Relationship Id="rId2" Type="http://schemas.openxmlformats.org/officeDocument/2006/relationships/diagramData" Target="../diagrams/data3.xml" /><Relationship Id="rId1" Type="http://schemas.openxmlformats.org/officeDocument/2006/relationships/slideLayout" Target="../slideLayouts/slideLayout7.xml" /><Relationship Id="rId6" Type="http://schemas.microsoft.com/office/2007/relationships/diagramDrawing" Target="../diagrams/drawing3.xml" /><Relationship Id="rId5" Type="http://schemas.openxmlformats.org/officeDocument/2006/relationships/diagramColors" Target="../diagrams/colors3.xml" /><Relationship Id="rId4" Type="http://schemas.openxmlformats.org/officeDocument/2006/relationships/diagramQuickStyle" Target="../diagrams/quickStyle3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filler-fountain-pen-2308955/" TargetMode="External" /><Relationship Id="rId2" Type="http://schemas.openxmlformats.org/officeDocument/2006/relationships/image" Target="../media/image55.jpg" /><Relationship Id="rId1" Type="http://schemas.openxmlformats.org/officeDocument/2006/relationships/slideLayout" Target="../slideLayouts/slideLayout5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 /><Relationship Id="rId1" Type="http://schemas.openxmlformats.org/officeDocument/2006/relationships/slideLayout" Target="../slideLayouts/slideLayout7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3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 /><Relationship Id="rId2" Type="http://schemas.openxmlformats.org/officeDocument/2006/relationships/diagramData" Target="../diagrams/data4.xml" /><Relationship Id="rId1" Type="http://schemas.openxmlformats.org/officeDocument/2006/relationships/slideLayout" Target="../slideLayouts/slideLayout13.xml" /><Relationship Id="rId6" Type="http://schemas.microsoft.com/office/2007/relationships/diagramDrawing" Target="../diagrams/drawing4.xml" /><Relationship Id="rId5" Type="http://schemas.openxmlformats.org/officeDocument/2006/relationships/diagramColors" Target="../diagrams/colors4.xml" /><Relationship Id="rId4" Type="http://schemas.openxmlformats.org/officeDocument/2006/relationships/diagramQuickStyle" Target="../diagrams/quickStyle4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 /><Relationship Id="rId1" Type="http://schemas.openxmlformats.org/officeDocument/2006/relationships/slideLayout" Target="../slideLayouts/slideLayout8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 /><Relationship Id="rId1" Type="http://schemas.openxmlformats.org/officeDocument/2006/relationships/slideLayout" Target="../slideLayouts/slideLayout3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 /><Relationship Id="rId2" Type="http://schemas.openxmlformats.org/officeDocument/2006/relationships/image" Target="../media/image4.jpg" /><Relationship Id="rId1" Type="http://schemas.openxmlformats.org/officeDocument/2006/relationships/slideLayout" Target="../slideLayouts/slideLayout11.xml" /><Relationship Id="rId4" Type="http://schemas.openxmlformats.org/officeDocument/2006/relationships/image" Target="../media/image6.jp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 /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11.xml" /><Relationship Id="rId4" Type="http://schemas.openxmlformats.org/officeDocument/2006/relationships/image" Target="../media/image9.jp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 /><Relationship Id="rId2" Type="http://schemas.openxmlformats.org/officeDocument/2006/relationships/image" Target="../media/image10.jpg" /><Relationship Id="rId1" Type="http://schemas.openxmlformats.org/officeDocument/2006/relationships/slideLayout" Target="../slideLayouts/slideLayout11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 /><Relationship Id="rId2" Type="http://schemas.openxmlformats.org/officeDocument/2006/relationships/image" Target="../media/image12.jpg" /><Relationship Id="rId1" Type="http://schemas.openxmlformats.org/officeDocument/2006/relationships/slideLayout" Target="../slideLayouts/slideLayout10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 /><Relationship Id="rId2" Type="http://schemas.openxmlformats.org/officeDocument/2006/relationships/image" Target="../media/image14.jpg" /><Relationship Id="rId1" Type="http://schemas.openxmlformats.org/officeDocument/2006/relationships/slideLayout" Target="../slideLayouts/slideLayout9.xml" /><Relationship Id="rId6" Type="http://schemas.openxmlformats.org/officeDocument/2006/relationships/image" Target="../media/image18.jpg" /><Relationship Id="rId5" Type="http://schemas.openxmlformats.org/officeDocument/2006/relationships/image" Target="../media/image17.jpg" /><Relationship Id="rId4" Type="http://schemas.openxmlformats.org/officeDocument/2006/relationships/image" Target="../media/image16.jp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34F4F8-4F6A-7A68-193A-1AFD38368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056" y="502023"/>
            <a:ext cx="4928474" cy="5405718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EDE7C2F-BEFC-DD8F-4C8E-39A8E719E1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B8FFC6-1583-C4E9-13FF-8306072EE8E3}"/>
              </a:ext>
            </a:extLst>
          </p:cNvPr>
          <p:cNvSpPr/>
          <p:nvPr/>
        </p:nvSpPr>
        <p:spPr>
          <a:xfrm>
            <a:off x="1813544" y="2596450"/>
            <a:ext cx="3884733" cy="12168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en-IN" sz="9600" b="1" cap="none" spc="0" dirty="0">
              <a:ln/>
              <a:solidFill>
                <a:schemeClr val="tx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ABAF33A-534C-705C-936B-713DD5771E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69F27A-2013-FFB2-53D2-007FF0AD70C9}"/>
              </a:ext>
            </a:extLst>
          </p:cNvPr>
          <p:cNvSpPr/>
          <p:nvPr/>
        </p:nvSpPr>
        <p:spPr>
          <a:xfrm>
            <a:off x="2431546" y="2527623"/>
            <a:ext cx="259795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ml-IN" sz="66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ഒപ്പം</a:t>
            </a:r>
            <a:endParaRPr lang="en-IN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095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2C58B-50FB-667B-55DB-8EA95E7E3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919" y="575133"/>
            <a:ext cx="4941477" cy="6108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rgbClr val="222222"/>
                </a:solidFill>
                <a:effectLst/>
                <a:latin typeface="Book Antiqua" panose="02040602050305030304" pitchFamily="18" charset="0"/>
              </a:rPr>
              <a:t>6.</a:t>
            </a:r>
            <a:r>
              <a:rPr lang="ml-IN" i="0" dirty="0">
                <a:solidFill>
                  <a:srgbClr val="222222"/>
                </a:solidFill>
                <a:effectLst/>
                <a:latin typeface="Book Antiqua" panose="02040602050305030304" pitchFamily="18" charset="0"/>
              </a:rPr>
              <a:t>ഒപ്പം ജനസഭ</a:t>
            </a:r>
            <a:endParaRPr lang="en-IN" dirty="0">
              <a:latin typeface="Book Antiqua" panose="02040602050305030304" pitchFamily="18" charset="0"/>
            </a:endParaRP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025BB7A4-7433-07DC-65C0-B972F3D5F44D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6FCA8E82-58CD-E045-8B98-B7A85B79B752}" type="datetime4">
              <a:rPr lang="en-US" smtClean="0"/>
              <a:pPr/>
              <a:t>August 4, 2023</a:t>
            </a:fld>
            <a:endParaRPr lang="en-US" dirty="0">
              <a:latin typeface="+mn-lt"/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EDC02A8-0EDF-E9CE-9461-0130B80FB15D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r>
              <a:rPr lang="en-US"/>
              <a:t>Annual Review</a:t>
            </a:r>
            <a:endParaRPr lang="en-US" b="0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5830384-4178-46DD-5A52-12CA270EB407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10</a:t>
            </a:fld>
            <a:endParaRPr lang="en-US" dirty="0">
              <a:latin typeface="+mn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5A76760-6B78-7ABC-0BE7-F36DB39D5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048" y="1604682"/>
            <a:ext cx="3510318" cy="21179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858E261-B896-EE02-6E8C-10824C97E4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746" y="1604682"/>
            <a:ext cx="3507450" cy="21179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50D35B-A181-3805-E205-F80D89460B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729" y="4356847"/>
            <a:ext cx="4078941" cy="2223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1131035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5F885BD3-30EB-4D39-16A9-31F7197D1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0096" y="796526"/>
            <a:ext cx="4941477" cy="6108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rgbClr val="222222"/>
                </a:solidFill>
                <a:effectLst/>
                <a:latin typeface="Book Antiqua" panose="02040602050305030304" pitchFamily="18" charset="0"/>
              </a:rPr>
              <a:t>7.</a:t>
            </a:r>
            <a:r>
              <a:rPr lang="ml-IN" i="0" dirty="0">
                <a:solidFill>
                  <a:srgbClr val="222222"/>
                </a:solidFill>
                <a:effectLst/>
                <a:latin typeface="Book Antiqua" panose="02040602050305030304" pitchFamily="18" charset="0"/>
              </a:rPr>
              <a:t>ഒപ്പം കൂട്ട്</a:t>
            </a:r>
            <a:endParaRPr lang="en-IN" dirty="0">
              <a:latin typeface="Book Antiqua" panose="02040602050305030304" pitchFamily="18" charset="0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91B3DA3-B2DE-F7AA-1548-91DC6D8DD9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B3830E0-A7FA-D6D3-34CB-4C52337E11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E5A5009-6083-BD9A-C409-C73A70C79E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A2C244B-72AD-BF76-F9B1-387CEAFA2F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134D315-F329-88C6-0980-7056C2C21E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0C56E2D-47D4-99A8-7129-B58B547929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E499A2E-EFC7-B5A2-07EA-1E5DF513740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E5E3601-04C2-3883-AF38-340B20246C5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A5A6ED0-CD8C-E2F5-DAE4-98A63A396C8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87CD5F2-044D-41DB-7889-177A93D6FB7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B25B3E5B-F797-C529-ECF3-BE527F56B92B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6FCA8E82-58CD-E045-8B98-B7A85B79B752}" type="datetime4">
              <a:rPr lang="en-US" smtClean="0"/>
              <a:pPr/>
              <a:t>August 4, 2023</a:t>
            </a:fld>
            <a:endParaRPr lang="en-US" dirty="0">
              <a:latin typeface="+mn-lt"/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0FEA2AF-6110-29B1-B3DB-E7B5A548D4A4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Annual Review</a:t>
            </a:r>
            <a:endParaRPr lang="en-US" b="0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A07B5AE-A5E5-E7EE-352B-30EE17878ADD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11</a:t>
            </a:fld>
            <a:endParaRPr lang="en-US" dirty="0">
              <a:latin typeface="+mn-lt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69564D9-E54D-032F-216E-38976C849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068" y="1926922"/>
            <a:ext cx="4607857" cy="21784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BD08599-81FD-03B7-B46D-FF41DDD6EE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068" y="4533589"/>
            <a:ext cx="4607858" cy="20462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A6ED064-C9A4-BDF0-C513-96A38792A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54" y="714701"/>
            <a:ext cx="4963052" cy="556708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455336269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E250D-EF48-2E62-40CA-324A98AE0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5843177" cy="610863"/>
          </a:xfrm>
        </p:spPr>
        <p:txBody>
          <a:bodyPr>
            <a:normAutofit fontScale="90000"/>
          </a:bodyPr>
          <a:lstStyle/>
          <a:p>
            <a:r>
              <a:rPr lang="en-US" i="0" dirty="0">
                <a:solidFill>
                  <a:srgbClr val="222222"/>
                </a:solidFill>
                <a:effectLst/>
                <a:latin typeface="Book Antiqua" panose="02040602050305030304" pitchFamily="18" charset="0"/>
              </a:rPr>
              <a:t>8.</a:t>
            </a:r>
            <a:r>
              <a:rPr lang="ml-IN" i="0" dirty="0">
                <a:solidFill>
                  <a:srgbClr val="222222"/>
                </a:solidFill>
                <a:effectLst/>
                <a:latin typeface="Book Antiqua" panose="02040602050305030304" pitchFamily="18" charset="0"/>
              </a:rPr>
              <a:t>ആയുര്‍വേദ ആഹാര മേള</a:t>
            </a:r>
            <a:endParaRPr lang="en-IN" dirty="0">
              <a:latin typeface="Book Antiqua" panose="0204060205030503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47D346-FCB7-DC3D-D7F3-DC51EA774E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D7CFEB-6163-073F-48D8-0867C55782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6C1F3A-9C45-B23A-85FD-01C1201E13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807163-AD8D-C646-3E58-251A513905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272BF1A-A4E3-2024-A6FC-934DD50816B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A842C00-E820-CF44-874E-9A59E4E7814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3F6AD51-BD0D-AB50-6A9D-BB5CCD39C5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C49AAB3-7B12-42D8-9D6C-5C38F48589C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ADF846-F737-C1D2-C3D2-FABA25A65A9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9DBDBAF-D7CD-E8D0-543E-0BDBF4D1871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3A0BCA7-A254-2864-93C8-C580D29B20CF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1D8DB29-04C9-94A2-0312-7D94AD15FD7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179BA58-247A-14F7-F9E9-696E367E49D0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12</a:t>
            </a:fld>
            <a:endParaRPr lang="en-US" dirty="0">
              <a:latin typeface="+mn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8E9B10-4550-CF40-659B-E6F1B27F1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069" y="4398200"/>
            <a:ext cx="4236912" cy="22012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B198442-8947-22E4-ADF1-564D0B99D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121" y="1934413"/>
            <a:ext cx="7059556" cy="2019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BC664E3-FE18-DABF-6E4C-74D1611F97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00" y="4378654"/>
            <a:ext cx="4373778" cy="22012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729107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D0AA6-2786-2162-A15F-20BEF1991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0596"/>
            <a:ext cx="5913027" cy="1714044"/>
          </a:xfrm>
        </p:spPr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0A48C-7555-3EAA-CDA0-9A5A1030F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7801A4-3AE1-8DAC-9CAA-8C5459B48D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E08810-F7EA-AA0D-8B9E-DA413E117F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07FA92-C0F6-D56B-D32F-1EA30AF6B3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52233C0-B283-4C06-6CCD-FC2B223D20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00C0222-9995-89DE-F0A5-E625213593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A3AEC65-2EE6-04E0-A05E-A0A7F42F0E6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6139286-83B9-14EC-2004-FD971389446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659E015-1B7B-4EBD-2D2A-F7A3AEBE316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BDDC4F6-C007-4FA3-EBF6-6D6BFEED2AC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E72AF27-B923-812D-EE2F-68A486BC739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3050721-09CC-A614-8357-106B179C466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13</a:t>
            </a:fld>
            <a:endParaRPr lang="en-US" dirty="0">
              <a:latin typeface="+mn-lt"/>
            </a:endParaRPr>
          </a:p>
        </p:txBody>
      </p:sp>
      <p:graphicFrame>
        <p:nvGraphicFramePr>
          <p:cNvPr id="29" name="Diagram 28">
            <a:extLst>
              <a:ext uri="{FF2B5EF4-FFF2-40B4-BE49-F238E27FC236}">
                <a16:creationId xmlns:a16="http://schemas.microsoft.com/office/drawing/2014/main" id="{3068BC52-F139-C5A5-5535-216F9A7775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2321868"/>
              </p:ext>
            </p:extLst>
          </p:nvPr>
        </p:nvGraphicFramePr>
        <p:xfrm>
          <a:off x="1528696" y="91355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1" name="Picture 30">
            <a:extLst>
              <a:ext uri="{FF2B5EF4-FFF2-40B4-BE49-F238E27FC236}">
                <a16:creationId xmlns:a16="http://schemas.microsoft.com/office/drawing/2014/main" id="{CDBEB3EB-385E-44AC-8370-25BBA36B50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68" y="1033347"/>
            <a:ext cx="4117859" cy="23151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9EA0F79-38CE-18E1-42A8-A79AB3E571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06"/>
          <a:stretch/>
        </p:blipFill>
        <p:spPr>
          <a:xfrm>
            <a:off x="1795168" y="3786857"/>
            <a:ext cx="4117859" cy="2389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9653897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35B43F-EDDA-AA77-8F26-1D8C7B8EE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1159" y="900736"/>
            <a:ext cx="7532277" cy="610863"/>
          </a:xfrm>
        </p:spPr>
        <p:txBody>
          <a:bodyPr/>
          <a:lstStyle/>
          <a:p>
            <a:r>
              <a:rPr lang="en-US" i="0" dirty="0">
                <a:solidFill>
                  <a:srgbClr val="222222"/>
                </a:solidFill>
                <a:effectLst/>
                <a:latin typeface="Book Antiqua" panose="02040602050305030304" pitchFamily="18" charset="0"/>
              </a:rPr>
              <a:t>11.</a:t>
            </a:r>
            <a:r>
              <a:rPr lang="ml-IN" i="0" dirty="0">
                <a:solidFill>
                  <a:srgbClr val="222222"/>
                </a:solidFill>
                <a:effectLst/>
                <a:latin typeface="Book Antiqua" panose="02040602050305030304" pitchFamily="18" charset="0"/>
              </a:rPr>
              <a:t>വിത്തുനടൽ</a:t>
            </a:r>
            <a:endParaRPr lang="en-IN" dirty="0">
              <a:latin typeface="Book Antiqua" panose="0204060205030503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DAEC30-A613-B8D6-B193-445F8209D8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D52EEE-4D43-68F4-8EF5-EFF9942D2E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F8C453-07CE-4865-231D-9B4270564F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38E742-E747-AC42-32E4-BBF7677050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03454CE-CA59-EE38-F8FD-C5D046CBC0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4F6C4A8-2B04-5341-1E12-A5B92BCBA77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4ACABA4-1130-4839-A385-32A2534E54E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E9AF93D-2A50-5B36-856D-378D71217DC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DF7B40DA-CE8B-A663-9F65-B4AF2473FB73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ACB015E9-C79D-C052-77CE-0A678D870ED3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0DB21B5B-799F-ED53-0106-1049DBB6AEB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14</a:t>
            </a:fld>
            <a:endParaRPr lang="en-US" dirty="0">
              <a:latin typeface="+mn-lt"/>
            </a:endParaRP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9D837426-2EFE-0CF8-5E57-E514C377C47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9" r="11009"/>
          <a:stretch>
            <a:fillRect/>
          </a:stretch>
        </p:blipFill>
        <p:spPr>
          <a:xfrm>
            <a:off x="168871" y="390190"/>
            <a:ext cx="2651838" cy="25504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E0BABF60-1AD7-86B8-3E48-8F24971FAADA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0" r="10980"/>
          <a:stretch>
            <a:fillRect/>
          </a:stretch>
        </p:blipFill>
        <p:spPr>
          <a:xfrm>
            <a:off x="3227947" y="2057732"/>
            <a:ext cx="2653826" cy="25504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A7916F3F-36EB-F702-CDCD-D4DBB3B032BB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9" r="11009"/>
          <a:stretch>
            <a:fillRect/>
          </a:stretch>
        </p:blipFill>
        <p:spPr>
          <a:xfrm>
            <a:off x="6418328" y="3547422"/>
            <a:ext cx="2653826" cy="25523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D6A29701-8F40-DE43-4CD6-C6BBA9CA60C5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3" r="20733"/>
          <a:stretch>
            <a:fillRect/>
          </a:stretch>
        </p:blipFill>
        <p:spPr>
          <a:xfrm>
            <a:off x="9338150" y="4301651"/>
            <a:ext cx="2653826" cy="25523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22" name="3D Model 21" descr="Office Plant">
                <a:extLst>
                  <a:ext uri="{FF2B5EF4-FFF2-40B4-BE49-F238E27FC236}">
                    <a16:creationId xmlns:a16="http://schemas.microsoft.com/office/drawing/2014/main" id="{9C890377-E163-B49C-2CC4-04740E6D1EA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38368816"/>
                  </p:ext>
                </p:extLst>
              </p:nvPr>
            </p:nvGraphicFramePr>
            <p:xfrm>
              <a:off x="548195" y="3252196"/>
              <a:ext cx="2476133" cy="314281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476133" cy="3142818"/>
                    </a:xfrm>
                    <a:prstGeom prst="rect">
                      <a:avLst/>
                    </a:prstGeom>
                  </am3d:spPr>
                  <am3d:camera>
                    <am3d:pos x="0" y="0" z="7165301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491457" d="1000000"/>
                    <am3d:preTrans dx="-996304" dy="-18012638" dz="-3026785"/>
                    <am3d:scale>
                      <am3d:sx n="1000000" d="1000000"/>
                      <am3d:sy n="1000000" d="1000000"/>
                      <am3d:sz n="1000000" d="1000000"/>
                    </am3d:scale>
                    <am3d:rot ax="20400000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470884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2" name="3D Model 21" descr="Office Plant">
                <a:extLst>
                  <a:ext uri="{FF2B5EF4-FFF2-40B4-BE49-F238E27FC236}">
                    <a16:creationId xmlns:a16="http://schemas.microsoft.com/office/drawing/2014/main" id="{9C890377-E163-B49C-2CC4-04740E6D1EA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8195" y="3252196"/>
                <a:ext cx="2476133" cy="314281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82489368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25BAF-2573-E838-CF1D-3FB476505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6245160" cy="574319"/>
          </a:xfrm>
        </p:spPr>
        <p:txBody>
          <a:bodyPr>
            <a:normAutofit fontScale="90000"/>
          </a:bodyPr>
          <a:lstStyle/>
          <a:p>
            <a:r>
              <a:rPr lang="en-US" i="0" dirty="0">
                <a:solidFill>
                  <a:srgbClr val="222222"/>
                </a:solidFill>
                <a:effectLst/>
                <a:latin typeface="Book Antiqua" panose="02040602050305030304" pitchFamily="18" charset="0"/>
              </a:rPr>
              <a:t>12.</a:t>
            </a:r>
            <a:r>
              <a:rPr lang="ml-IN" i="0" dirty="0">
                <a:solidFill>
                  <a:srgbClr val="222222"/>
                </a:solidFill>
                <a:effectLst/>
                <a:latin typeface="Book Antiqua" panose="02040602050305030304" pitchFamily="18" charset="0"/>
              </a:rPr>
              <a:t>വിശ്രമ കേന്ദ്രം</a:t>
            </a:r>
            <a:endParaRPr lang="en-IN" dirty="0">
              <a:latin typeface="Book Antiqua" panose="0204060205030503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F2B583-4EAA-62A2-0925-A58DF8B41D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580B50-ED2C-3F93-9E25-6495D77AECA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A75A86-394A-DDAE-602C-3337B36A11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991C7B-497A-0B8A-8855-67E2F01E33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E05503B-6427-2F48-8A67-4E35670D8C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1992E83-D87E-ED55-0657-9A1F42096E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5213AE-9AB8-3F41-81EF-EF7E0B8A1A7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9AD97F-D47D-F305-C695-9FE5D6184FC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5B5E33A-87DA-7F61-3285-BEBB18CADF5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75688BF-C036-AA93-C206-C3BEE9DF6B8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1631A6AB-0134-E98C-80BB-8C22E7011C62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0F0C5D2-2A3A-237B-AAF9-6285FEE464D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BF0DBA3-648F-9FFB-846F-9D016820750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15</a:t>
            </a:fld>
            <a:endParaRPr lang="en-US" dirty="0">
              <a:latin typeface="+mn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37891D7-F4CD-DD63-37C9-324C940262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2151144"/>
            <a:ext cx="3619500" cy="20409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50311F1-4EF7-3472-4308-026E6B333B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330" y="2233415"/>
            <a:ext cx="3316941" cy="18657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F05DF71-4C05-42FE-B1CA-0C05D64E89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440" y="4580109"/>
            <a:ext cx="3693968" cy="18642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8670417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6F0A3FC0-448D-FED7-82F2-CE884CFB76A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" r="24"/>
          <a:stretch>
            <a:fillRect/>
          </a:stretch>
        </p:blipFill>
        <p:spPr>
          <a:xfrm>
            <a:off x="0" y="1"/>
            <a:ext cx="12191997" cy="68579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45E53733-9773-0EE1-A7CD-619E1F267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2862" y="1016001"/>
            <a:ext cx="5032519" cy="2412999"/>
          </a:xfrm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br>
              <a:rPr lang="en-IN" dirty="0"/>
            </a:br>
            <a:br>
              <a:rPr lang="en-IN" dirty="0"/>
            </a:br>
            <a:br>
              <a:rPr lang="en-IN" dirty="0"/>
            </a:br>
            <a:r>
              <a:rPr lang="ml-IN" dirty="0"/>
              <a:t>നിലവിലുള്ള പ്രവര്‍ത്തനങ്ങൾ </a:t>
            </a:r>
            <a:br>
              <a:rPr lang="ml-IN" dirty="0"/>
            </a:br>
            <a:br>
              <a:rPr lang="ml-IN" dirty="0"/>
            </a:br>
            <a:endParaRPr lang="en-IN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F43AB8D5-7C20-54BD-1CAB-74BDED399D8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32538"/>
            <a:ext cx="1312863" cy="247650"/>
          </a:xfrm>
        </p:spPr>
        <p:txBody>
          <a:bodyPr/>
          <a:lstStyle/>
          <a:p>
            <a:fld id="{6FCA8E82-58CD-E045-8B98-B7A85B79B752}" type="datetime4">
              <a:rPr lang="en-US" smtClean="0"/>
              <a:pPr/>
              <a:t>August 4, 2023</a:t>
            </a:fld>
            <a:endParaRPr lang="en-US" dirty="0">
              <a:latin typeface="+mn-lt"/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35EC8C7-E853-3B38-6310-8AA082C028B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32538"/>
            <a:ext cx="1497013" cy="247650"/>
          </a:xfrm>
        </p:spPr>
        <p:txBody>
          <a:bodyPr/>
          <a:lstStyle/>
          <a:p>
            <a:r>
              <a:rPr lang="en-US"/>
              <a:t>Annual Review</a:t>
            </a:r>
            <a:endParaRPr lang="en-US" b="0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44662A5-66E7-0F3C-9012-68D2F6AED86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32538"/>
            <a:ext cx="523875" cy="247650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16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1238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484BC4-509C-33C0-0516-5E1839C3C8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28B8C7-0515-070F-581C-8B073EF7E5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928A68F-3EB7-41F2-A586-2F353287C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9146" y="3266902"/>
            <a:ext cx="6547472" cy="853091"/>
          </a:xfrm>
        </p:spPr>
        <p:txBody>
          <a:bodyPr>
            <a:normAutofit fontScale="90000"/>
          </a:bodyPr>
          <a:lstStyle/>
          <a:p>
            <a:br>
              <a:rPr lang="en-IN" dirty="0"/>
            </a:br>
            <a:br>
              <a:rPr lang="en-IN" dirty="0"/>
            </a:br>
            <a:br>
              <a:rPr lang="en-IN" dirty="0"/>
            </a:br>
            <a:br>
              <a:rPr lang="en-IN" dirty="0"/>
            </a:br>
            <a:br>
              <a:rPr lang="en-IN" sz="4000" dirty="0"/>
            </a:br>
            <a:r>
              <a:rPr lang="ml-IN" sz="4000" dirty="0"/>
              <a:t>സൗജന്യ ചികിത്സ ക്യാമ്പ് </a:t>
            </a:r>
            <a:br>
              <a:rPr lang="ml-IN" dirty="0"/>
            </a:br>
            <a:br>
              <a:rPr lang="ml-IN" dirty="0"/>
            </a:br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3069F2-0633-08B3-A65E-CA1E1B42C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0" y="3591098"/>
            <a:ext cx="4914900" cy="3060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A25365-8946-01A1-1AED-187CB170A5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976" y="2683933"/>
            <a:ext cx="3263153" cy="3060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14527E5-8042-C012-3510-A5E6997600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77" y="636842"/>
            <a:ext cx="2731128" cy="3684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853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hart Placeholder 22">
            <a:extLst>
              <a:ext uri="{FF2B5EF4-FFF2-40B4-BE49-F238E27FC236}">
                <a16:creationId xmlns:a16="http://schemas.microsoft.com/office/drawing/2014/main" id="{A85A6367-3544-D812-6EA7-368FA2B95A14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39315B-8AAE-A946-ABBF-894F2E4B1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005" y="-1156812"/>
            <a:ext cx="8122213" cy="2313623"/>
          </a:xfrm>
        </p:spPr>
        <p:txBody>
          <a:bodyPr>
            <a:normAutofit/>
          </a:bodyPr>
          <a:lstStyle/>
          <a:p>
            <a:br>
              <a:rPr lang="en-US" dirty="0"/>
            </a:br>
            <a:br>
              <a:rPr lang="en-US" dirty="0"/>
            </a:br>
            <a:r>
              <a:rPr lang="ml-IN" sz="400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വ്യക്തിത്വ വികസന ക്ലിനിക് 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65729-8F7C-E34E-AA31-9352CF6D9EB9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2992120" y="6332220"/>
            <a:ext cx="1313180" cy="247651"/>
          </a:xfrm>
        </p:spPr>
        <p:txBody>
          <a:bodyPr/>
          <a:lstStyle/>
          <a:p>
            <a:fld id="{6FCA8E82-58CD-E045-8B98-B7A85B79B752}" type="datetime4">
              <a:rPr lang="en-US" smtClean="0"/>
              <a:pPr/>
              <a:t>August 4,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E9584-EA07-9B45-9700-4AD3524B82A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494790" y="6332220"/>
            <a:ext cx="1497330" cy="247651"/>
          </a:xfrm>
        </p:spPr>
        <p:txBody>
          <a:bodyPr/>
          <a:lstStyle/>
          <a:p>
            <a:r>
              <a:rPr lang="en-US" dirty="0"/>
              <a:t>Annual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EFD4E-3C68-714D-803E-EF85A323B95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71550" y="6332220"/>
            <a:ext cx="523240" cy="247651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86B49D26-D4FA-5FC1-00A6-33A4087DE1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0262083"/>
              </p:ext>
            </p:extLst>
          </p:nvPr>
        </p:nvGraphicFramePr>
        <p:xfrm>
          <a:off x="1628588" y="681318"/>
          <a:ext cx="10352810" cy="53684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85EC920B-7272-EBEE-0196-C12B0CDE00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854" y="2444887"/>
            <a:ext cx="3417455" cy="28707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D5B6C7F-D0DE-7BCC-B03C-15489ED410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0" r="21995"/>
          <a:stretch/>
        </p:blipFill>
        <p:spPr>
          <a:xfrm>
            <a:off x="3418147" y="2113975"/>
            <a:ext cx="3602181" cy="32525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5872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F86D5-F229-A906-5A1F-3C060FE8072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7CC0-08FE-959C-EB6F-A0CBF4C5B26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35A1E-5DF8-8660-F148-DC4BCCAC99A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19</a:t>
            </a:fld>
            <a:endParaRPr lang="en-US" dirty="0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338F7F-BBB2-720B-6782-96D64E73D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770" y="355600"/>
            <a:ext cx="6710680" cy="6224271"/>
          </a:xfrm>
          <a:prstGeom prst="rect">
            <a:avLst/>
          </a:prstGeom>
        </p:spPr>
      </p:pic>
      <p:pic>
        <p:nvPicPr>
          <p:cNvPr id="11" name="Graphic 10" descr="Speaker Phone">
            <a:extLst>
              <a:ext uri="{FF2B5EF4-FFF2-40B4-BE49-F238E27FC236}">
                <a16:creationId xmlns:a16="http://schemas.microsoft.com/office/drawing/2014/main" id="{AA1D48C7-A3E5-DA7D-B006-FB76B0C6AB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8942" y="3093717"/>
            <a:ext cx="3238503" cy="323850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341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05A2A6A-4C4F-DA27-684E-298F4E0B2F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282B72-9E8A-0F80-72E9-6BAC62BBAD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363458C-D497-62D8-AD0E-C72BA7CDA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26" y="1071427"/>
            <a:ext cx="5186265" cy="5267536"/>
          </a:xfrm>
        </p:spPr>
        <p:txBody>
          <a:bodyPr>
            <a:noAutofit/>
          </a:bodyPr>
          <a:lstStyle/>
          <a:p>
            <a:br>
              <a:rPr lang="en-IN" sz="2000" dirty="0"/>
            </a:br>
            <a:br>
              <a:rPr lang="en-IN" sz="2000" dirty="0"/>
            </a:br>
            <a:br>
              <a:rPr lang="en-IN" sz="2000" dirty="0"/>
            </a:br>
            <a:br>
              <a:rPr lang="en-IN" sz="2000" dirty="0"/>
            </a:br>
            <a:br>
              <a:rPr lang="en-IN" sz="2000" dirty="0"/>
            </a:br>
            <a:br>
              <a:rPr lang="en-IN" sz="2000" dirty="0"/>
            </a:br>
            <a:br>
              <a:rPr lang="en-IN" sz="2000" dirty="0"/>
            </a:br>
            <a:br>
              <a:rPr lang="en-IN" sz="2000" dirty="0"/>
            </a:br>
            <a:br>
              <a:rPr lang="en-IN" sz="2000" dirty="0"/>
            </a:br>
            <a:r>
              <a:rPr lang="en-IN" sz="2000" b="0" dirty="0"/>
              <a:t>1. </a:t>
            </a:r>
            <a:r>
              <a:rPr lang="ml-IN" sz="2000" b="0" i="0" dirty="0">
                <a:solidFill>
                  <a:srgbClr val="222222"/>
                </a:solidFill>
                <a:effectLst/>
                <a:latin typeface="Bahnschrift Light SemiCondensed" panose="020B0502040204020203" pitchFamily="34" charset="0"/>
              </a:rPr>
              <a:t>കാട്ടാക്കട നിയോജക മണ്ഡലം ബഹുമാനപ്പെട്ട </a:t>
            </a:r>
            <a:r>
              <a:rPr lang="en-IN" sz="2000" b="0" i="0" dirty="0">
                <a:solidFill>
                  <a:srgbClr val="222222"/>
                </a:solidFill>
                <a:effectLst/>
                <a:latin typeface="Bahnschrift Light SemiCondensed" panose="020B0502040204020203" pitchFamily="34" charset="0"/>
              </a:rPr>
              <a:t>MLA </a:t>
            </a:r>
            <a:r>
              <a:rPr lang="ml-IN" sz="2000" b="0" i="0" dirty="0">
                <a:solidFill>
                  <a:srgbClr val="222222"/>
                </a:solidFill>
                <a:effectLst/>
                <a:latin typeface="Bahnschrift Light SemiCondensed" panose="020B0502040204020203" pitchFamily="34" charset="0"/>
              </a:rPr>
              <a:t>ശ്രീ</a:t>
            </a:r>
            <a:r>
              <a:rPr lang="en-IN" sz="2000" b="0" i="0" dirty="0">
                <a:solidFill>
                  <a:srgbClr val="222222"/>
                </a:solidFill>
                <a:effectLst/>
                <a:latin typeface="Bahnschrift Light SemiCondensed" panose="020B0502040204020203" pitchFamily="34" charset="0"/>
              </a:rPr>
              <a:t>. </a:t>
            </a:r>
            <a:r>
              <a:rPr lang="ml-IN" sz="2000" b="0" i="0" dirty="0">
                <a:solidFill>
                  <a:srgbClr val="222222"/>
                </a:solidFill>
                <a:effectLst/>
                <a:latin typeface="Bahnschrift Light SemiCondensed" panose="020B0502040204020203" pitchFamily="34" charset="0"/>
              </a:rPr>
              <a:t>ഐ ബി സതീഷിന്റെ സ്വപ്ന പദ്ധതിയാണ് ഒപ്പം</a:t>
            </a:r>
            <a:r>
              <a:rPr lang="en-IN" sz="2000" b="0" i="0" dirty="0">
                <a:solidFill>
                  <a:srgbClr val="222222"/>
                </a:solidFill>
                <a:effectLst/>
                <a:latin typeface="Bahnschrift Light SemiCondensed" panose="020B0502040204020203" pitchFamily="34" charset="0"/>
              </a:rPr>
              <a:t>.</a:t>
            </a:r>
            <a:br>
              <a:rPr lang="en-IN" sz="2000" b="0" dirty="0"/>
            </a:br>
            <a:br>
              <a:rPr lang="en-IN" sz="2000" b="0" dirty="0"/>
            </a:br>
            <a:r>
              <a:rPr lang="en-IN" sz="2000" b="0" dirty="0"/>
              <a:t>2. 2018</a:t>
            </a:r>
            <a:r>
              <a:rPr lang="ml-IN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ml-IN" sz="2000" b="0" i="0" dirty="0">
                <a:solidFill>
                  <a:srgbClr val="222222"/>
                </a:solidFill>
                <a:effectLst/>
                <a:latin typeface="Bahnschrift Light SemiCondensed" panose="020B0502040204020203" pitchFamily="34" charset="0"/>
              </a:rPr>
              <a:t>ലെ അന്താരാഷ്ട്ര വനിതാ ദിനത്തിനോട് അനുബന്ധിച്ച് തുടക്കം കുറിച്ച ഒപ്പം പദ്ധതിയിലൂടെ നിരവധി പ്രവര്‍ത്തനങ്ങൾ ഇതിനോടകം നടപ്പിലാക്കി</a:t>
            </a:r>
            <a:r>
              <a:rPr lang="en-IN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en-IN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br>
              <a:rPr lang="en-IN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en-IN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en-IN" sz="2000" b="0" dirty="0"/>
              <a:t>. </a:t>
            </a:r>
            <a:r>
              <a:rPr lang="ml-IN" sz="2000" b="0" dirty="0">
                <a:latin typeface="Bahnschrift Light SemiCondensed" panose="020B0502040204020203" pitchFamily="34" charset="0"/>
              </a:rPr>
              <a:t>സംസ്ഥാന സർക്കാരിന്റെ </a:t>
            </a:r>
            <a:r>
              <a:rPr lang="en-IN" sz="2000" b="0" dirty="0"/>
              <a:t>2018-2019</a:t>
            </a:r>
            <a:r>
              <a:rPr lang="ml-IN" sz="2000" b="0" dirty="0"/>
              <a:t> ലെ </a:t>
            </a:r>
            <a:r>
              <a:rPr lang="en-IN" sz="2000" b="0" dirty="0"/>
              <a:t>GENDER BUDGET</a:t>
            </a:r>
            <a:r>
              <a:rPr lang="en-IN" sz="2000" b="0" dirty="0">
                <a:latin typeface="Bahnschrift Light SemiCondensed" panose="020B0502040204020203" pitchFamily="34" charset="0"/>
              </a:rPr>
              <a:t>" </a:t>
            </a:r>
            <a:r>
              <a:rPr lang="ml-IN" sz="2000" b="0" dirty="0">
                <a:latin typeface="Bahnschrift Light SemiCondensed" panose="020B0502040204020203" pitchFamily="34" charset="0"/>
              </a:rPr>
              <a:t>ൽ പ്രഖ്യാപിച്ച കാഴ്ചപ്പാട് ഉൾകൊണ്ടുകൊണ്ടാണ് ഒപ്പം പദ്ധതി രൂപകല്‍പ്പന ചെയ്തിരിക്കുന്നത്</a:t>
            </a:r>
            <a:r>
              <a:rPr lang="en-IN" sz="2000" b="0" dirty="0">
                <a:latin typeface="Bahnschrift Light SemiCondensed" panose="020B0502040204020203" pitchFamily="34" charset="0"/>
              </a:rPr>
              <a:t>.</a:t>
            </a:r>
            <a:br>
              <a:rPr lang="ml-IN" sz="2000" dirty="0">
                <a:latin typeface="Bahnschrift Light SemiCondensed" panose="020B0502040204020203" pitchFamily="34" charset="0"/>
              </a:rPr>
            </a:br>
            <a:br>
              <a:rPr lang="ml-IN" sz="1000" dirty="0">
                <a:latin typeface="Bahnschrift Light SemiCondensed" panose="020B0502040204020203" pitchFamily="34" charset="0"/>
              </a:rPr>
            </a:br>
            <a:endParaRPr lang="en-IN" sz="2000" dirty="0">
              <a:latin typeface="Bahnschrift Light SemiCondensed" panose="020B0502040204020203" pitchFamily="34" charset="0"/>
            </a:endParaRPr>
          </a:p>
        </p:txBody>
      </p:sp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A88B6A6F-76D7-FE95-D90B-A951F9858EC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222" y="843232"/>
            <a:ext cx="6029131" cy="5495731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Star: 5 Points 5">
            <a:extLst>
              <a:ext uri="{FF2B5EF4-FFF2-40B4-BE49-F238E27FC236}">
                <a16:creationId xmlns:a16="http://schemas.microsoft.com/office/drawing/2014/main" id="{413F3A35-5BE6-75F2-0E2A-F16E8D162B5A}"/>
              </a:ext>
            </a:extLst>
          </p:cNvPr>
          <p:cNvSpPr/>
          <p:nvPr/>
        </p:nvSpPr>
        <p:spPr>
          <a:xfrm>
            <a:off x="1021976" y="537882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0629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BBE5FC-D932-4644-252D-E5759593C2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BD9D23-5306-C207-B830-E4057684FF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DC03521-2AD1-679B-00B5-1D5F3EEC5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1287" y="976136"/>
            <a:ext cx="7584822" cy="2290766"/>
          </a:xfrm>
        </p:spPr>
        <p:txBody>
          <a:bodyPr>
            <a:normAutofit/>
          </a:bodyPr>
          <a:lstStyle/>
          <a:p>
            <a:endParaRPr lang="en-IN" dirty="0"/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6" name="Picture Placeholder 3" descr="Thumbs Up Emoji">
                <a:extLst>
                  <a:ext uri="{FF2B5EF4-FFF2-40B4-BE49-F238E27FC236}">
                    <a16:creationId xmlns:a16="http://schemas.microsoft.com/office/drawing/2014/main" id="{40DEA311-C4AC-D99B-C309-4D310B1CC992}"/>
                  </a:ext>
                </a:extLst>
              </p:cNvPr>
              <p:cNvGraphicFramePr>
                <a:graphicFrameLocks noGrp="1" noChangeAspect="1"/>
              </p:cNvGraphicFramePr>
              <p:nvPr>
                <p:ph type="pic" sz="quarter" idx="13"/>
                <p:extLst>
                  <p:ext uri="{D42A27DB-BD31-4B8C-83A1-F6EECF244321}">
                    <p14:modId xmlns:p14="http://schemas.microsoft.com/office/powerpoint/2010/main" val="254450696"/>
                  </p:ext>
                </p:extLst>
              </p:nvPr>
            </p:nvGraphicFramePr>
            <p:xfrm>
              <a:off x="921126" y="1654368"/>
              <a:ext cx="3632650" cy="439341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632650" cy="4393413"/>
                    </a:xfrm>
                    <a:prstGeom prst="rect">
                      <a:avLst/>
                    </a:prstGeom>
                  </am3d:spPr>
                  <am3d:camera>
                    <am3d:pos x="0" y="0" z="663080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1511" d="1000000"/>
                    <am3d:preTrans dx="-824025" dy="-17929067" dz="-2192431"/>
                    <am3d:scale>
                      <am3d:sx n="1000000" d="1000000"/>
                      <am3d:sy n="1000000" d="1000000"/>
                      <am3d:sz n="1000000" d="1000000"/>
                    </am3d:scale>
                    <am3d:rot ax="9483192" ay="-2700756" az="-9807506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62965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Picture Placeholder 3" descr="Thumbs Up Emoji">
                <a:extLst>
                  <a:ext uri="{FF2B5EF4-FFF2-40B4-BE49-F238E27FC236}">
                    <a16:creationId xmlns:a16="http://schemas.microsoft.com/office/drawing/2014/main" id="{40DEA311-C4AC-D99B-C309-4D310B1CC99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21126" y="1654368"/>
                <a:ext cx="3632650" cy="4393413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F74C2C2B-7236-59C8-F089-AB45AC4DD94A}"/>
              </a:ext>
            </a:extLst>
          </p:cNvPr>
          <p:cNvSpPr/>
          <p:nvPr/>
        </p:nvSpPr>
        <p:spPr>
          <a:xfrm>
            <a:off x="4553776" y="1521818"/>
            <a:ext cx="665278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ml-IN" sz="5400" b="1" i="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ഭാവി</a:t>
            </a:r>
            <a:br>
              <a:rPr lang="en-IN" sz="5400" b="1" i="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</a:br>
            <a:r>
              <a:rPr lang="ml-IN" sz="5400" b="1" i="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പ്രവർത്തനങ്ങൾ </a:t>
            </a:r>
            <a:endParaRPr lang="en-IN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335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85F6B2-3215-A7C0-6A86-2F7073F62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ml-IN" sz="4400" i="0" dirty="0">
                <a:solidFill>
                  <a:srgbClr val="222222"/>
                </a:solidFill>
                <a:effectLst/>
                <a:latin typeface="Book Antiqua" panose="02040602050305030304" pitchFamily="18" charset="0"/>
              </a:rPr>
              <a:t>അമ്മ വീട്</a:t>
            </a:r>
            <a:endParaRPr lang="en-IN" sz="4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D2A9D24-8D56-57F2-8BAD-A455749EFE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98627" y="611045"/>
            <a:ext cx="6326291" cy="5917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D82E15-9EB9-E606-9ACE-8D1C778ECF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853" y="4226019"/>
            <a:ext cx="4695265" cy="2169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01468147"/>
      </p:ext>
    </p:extLst>
  </p:cSld>
  <p:clrMapOvr>
    <a:masterClrMapping/>
  </p:clrMapOvr>
  <p:transition spd="slow">
    <p:wheel spokes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B8ABE-02E4-B696-2FD1-AB3A5A69F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589CD90-7172-E5AC-C1C3-BF56688D24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7077269"/>
              </p:ext>
            </p:extLst>
          </p:nvPr>
        </p:nvGraphicFramePr>
        <p:xfrm>
          <a:off x="964022" y="762002"/>
          <a:ext cx="9412941" cy="5654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506031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496364-B582-95F4-FDFF-0C0719635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C0D0C7-720B-DA36-1BE0-B682C5AA4B7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FCA8E82-58CD-E045-8B98-B7A85B79B752}" type="datetime4">
              <a:rPr lang="en-US" smtClean="0"/>
              <a:pPr/>
              <a:t>August 4, 2023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A78726-6730-06FE-67A9-C261C472341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Annual Review</a:t>
            </a:r>
            <a:endParaRPr lang="en-US" b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2D6B7-25A5-DC3C-05B9-93F4013500C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23</a:t>
            </a:fld>
            <a:endParaRPr lang="en-US" dirty="0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29FA45-F7C1-5D21-4580-58B3199E8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45721" y="0"/>
            <a:ext cx="785368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89A8BF-49C4-0068-00B0-4C243A6E6655}"/>
              </a:ext>
            </a:extLst>
          </p:cNvPr>
          <p:cNvSpPr txBox="1"/>
          <p:nvPr/>
        </p:nvSpPr>
        <p:spPr>
          <a:xfrm>
            <a:off x="6794948" y="4624484"/>
            <a:ext cx="4600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l-IN" sz="4000" b="1" i="0" dirty="0">
                <a:solidFill>
                  <a:srgbClr val="222222"/>
                </a:solidFill>
                <a:effectLst/>
                <a:latin typeface="Book Antiqua" panose="02040602050305030304" pitchFamily="18" charset="0"/>
              </a:rPr>
              <a:t>എഴുത്തുപുര</a:t>
            </a:r>
            <a:r>
              <a:rPr lang="ml-IN" sz="4000" b="0" i="0" dirty="0">
                <a:solidFill>
                  <a:srgbClr val="222222"/>
                </a:solidFill>
                <a:effectLst/>
                <a:latin typeface="Book Antiqua" panose="02040602050305030304" pitchFamily="18" charset="0"/>
              </a:rPr>
              <a:t> </a:t>
            </a:r>
            <a:endParaRPr lang="en-IN" sz="40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582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607D1-AF6A-B4A9-2932-59A64103F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l-IN" sz="3600" b="1" i="0" dirty="0">
                <a:solidFill>
                  <a:srgbClr val="222222"/>
                </a:solidFill>
                <a:effectLst/>
                <a:latin typeface="Book Antiqua" panose="02040602050305030304" pitchFamily="18" charset="0"/>
              </a:rPr>
              <a:t>വിനോദയാത്രകൾ</a:t>
            </a:r>
            <a:r>
              <a:rPr lang="ml-IN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br>
              <a:rPr lang="en-IN" dirty="0"/>
            </a:b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DF32F2-65CF-7216-441B-5767E7B11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941" y="0"/>
            <a:ext cx="5827059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2367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28" y="2192131"/>
            <a:ext cx="5715001" cy="610863"/>
          </a:xfrm>
        </p:spPr>
        <p:txBody>
          <a:bodyPr>
            <a:normAutofit fontScale="90000"/>
          </a:bodyPr>
          <a:lstStyle/>
          <a:p>
            <a:r>
              <a:rPr lang="ml-IN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നിയമ വിദ്യാർത്ഥിയുടെ പങ്ക് </a:t>
            </a:r>
            <a:endParaRPr lang="en-US" dirty="0"/>
          </a:p>
        </p:txBody>
      </p:sp>
      <p:pic>
        <p:nvPicPr>
          <p:cNvPr id="13" name="Picture Placeholder 12" descr="Portrait of a team member">
            <a:extLst>
              <a:ext uri="{FF2B5EF4-FFF2-40B4-BE49-F238E27FC236}">
                <a16:creationId xmlns:a16="http://schemas.microsoft.com/office/drawing/2014/main" id="{EC944911-7CDD-41CC-A7F0-5B0CF85D545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3AEA74B0-6BE4-B263-B37E-9C7843D693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ml-IN" sz="2800" b="1" dirty="0"/>
              <a:t>വേദിക ഒപ്പം </a:t>
            </a:r>
          </a:p>
          <a:p>
            <a:br>
              <a:rPr lang="ml-IN" dirty="0"/>
            </a:br>
            <a:endParaRPr lang="en-IN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CF8D6DE-DAB7-812B-6C98-CDD8172C86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0307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C26E82-151A-DC03-B2CF-534B604125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B4B467-162F-8800-5620-F01C23783F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8D209C4-0D6B-BD74-355E-6125A8865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D2842E7-6642-A3E9-4154-51BA8FFF05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0DD8F2E-F167-F088-65F5-8A39D36C95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7515496"/>
              </p:ext>
            </p:extLst>
          </p:nvPr>
        </p:nvGraphicFramePr>
        <p:xfrm>
          <a:off x="134471" y="719665"/>
          <a:ext cx="10025529" cy="6048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459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3E81647-00B5-FAE9-905C-AB8251B625B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5E25F52-12B4-1105-C662-2151CE001E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158B7CC-0DE5-F6A8-80B0-A9C66031F5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92CE156-A737-F566-0B51-A88229E0F03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F5C2F87-281F-B152-5C6A-CCE6ED42AA7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5ED4F91-2C78-2AA0-E7DA-F49D947EC29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/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196CE9BD-3E56-40DE-A630-627E263B9846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fld id="{6FCA8E82-58CD-E045-8B98-B7A85B79B752}" type="datetime4">
              <a:rPr lang="en-US" smtClean="0"/>
              <a:pPr/>
              <a:t>August 4, 2023</a:t>
            </a:fld>
            <a:endParaRPr lang="en-US" dirty="0">
              <a:latin typeface="+mn-lt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288F0240-1030-7E57-7C1C-14EAC21B12CC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27</a:t>
            </a:fld>
            <a:endParaRPr lang="en-US" dirty="0">
              <a:latin typeface="+mn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8B822E8-2AAE-459C-74F4-76A456077E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841" y="0"/>
            <a:ext cx="68478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81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54756-A790-C845-A85F-35391529E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</p:spPr>
        <p:txBody>
          <a:bodyPr>
            <a:normAutofit fontScale="90000"/>
          </a:bodyPr>
          <a:lstStyle/>
          <a:p>
            <a:r>
              <a:rPr lang="en-US" dirty="0"/>
              <a:t>VISION AND MISION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EC6698-132B-1143-A2A9-00A97D9572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9832" y="2201932"/>
            <a:ext cx="2238935" cy="122706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01</a:t>
            </a:r>
            <a:r>
              <a:rPr lang="en-US" b="1" dirty="0">
                <a:solidFill>
                  <a:schemeClr val="bg1"/>
                </a:solidFill>
              </a:rPr>
              <a:t>. </a:t>
            </a:r>
            <a:r>
              <a:rPr lang="ml-IN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സ്ത്രീ</a:t>
            </a:r>
            <a:r>
              <a:rPr lang="en-IN" b="1" dirty="0">
                <a:solidFill>
                  <a:srgbClr val="222222"/>
                </a:solidFill>
                <a:latin typeface="Arial" panose="020B0604020202020204" pitchFamily="34" charset="0"/>
              </a:rPr>
              <a:t>- </a:t>
            </a:r>
            <a:r>
              <a:rPr lang="ml-IN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സൗഹാർദ്ദ പദ്ധതി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015C52-08ED-464E-B7E8-24892D9C13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1219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02. </a:t>
            </a:r>
            <a:r>
              <a:rPr lang="ml-IN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സ്ത്രീകളുടെ അവകാശ സംരക്ഷണം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2B0C1D-C221-7C47-B7D6-77E7BDB4174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2"/>
            <a:ext cx="2133600" cy="137597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03. </a:t>
            </a:r>
            <a:r>
              <a:rPr lang="ml-IN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ലിംഗ സമത്വം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E1C152D-1AA6-9242-B5C9-B06EEE4F966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9BD3932-D1D0-1045-BD96-8B26F11B851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137597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04. </a:t>
            </a:r>
            <a:r>
              <a:rPr lang="ml-IN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സ്ത്രീ ശാക്തീകരണ പദ്ധതി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115086E-2AC3-4F4D-8F85-104CFA64FEC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2"/>
            <a:ext cx="2129245" cy="137597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05. </a:t>
            </a:r>
            <a:r>
              <a:rPr lang="ml-IN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സ്ത്രീകളുടെ സാമൂഹിക സാമ്പത്തിക ഉന്നമനം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F247A08-A350-EF44-9F10-FC72B546660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29469AE-B59A-AA41-9085-106D011808F5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971550" y="6332220"/>
            <a:ext cx="523240" cy="247651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0BAE34D-BF83-084B-A10C-EB85694B9ACF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1494790" y="6332220"/>
            <a:ext cx="1497330" cy="24765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2D9626DF-C81E-004B-9A70-7EF103792475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2992120" y="6332220"/>
            <a:ext cx="1313180" cy="24765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35C585D-8A42-8C72-1944-47E3CEE1E7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5"/>
            <a:ext cx="2128157" cy="444857"/>
          </a:xfrm>
        </p:spPr>
        <p:txBody>
          <a:bodyPr/>
          <a:lstStyle/>
          <a:p>
            <a:endParaRPr lang="en-IN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DD8C30-1C2B-3271-552D-CDB91549CEE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8"/>
            <a:ext cx="2128157" cy="767477"/>
          </a:xfrm>
        </p:spPr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9860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7F80A9-6337-524E-AC61-32C5AFEE8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2377" y="812528"/>
            <a:ext cx="4572001" cy="3792070"/>
          </a:xfrm>
        </p:spPr>
        <p:txBody>
          <a:bodyPr/>
          <a:lstStyle/>
          <a:p>
            <a:endParaRPr lang="en-US" sz="3200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7669F0-EA6D-6B46-AF0E-A9C2D1F223D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71550" y="6332220"/>
            <a:ext cx="523240" cy="247651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F3960A-D260-8445-A153-0B674474CEB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94790" y="6332220"/>
            <a:ext cx="1497330" cy="24765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803E71-3088-0347-9BCC-16ADB551CCC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992120" y="6332220"/>
            <a:ext cx="1313180" cy="24765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7013B0-B2F5-C32B-A55F-C331CD78E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113" y="170106"/>
            <a:ext cx="6930276" cy="6320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CA07C92D-DFA4-CD5B-5D29-E8BFA7E3E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805" y="1276227"/>
            <a:ext cx="4941477" cy="610863"/>
          </a:xfrm>
        </p:spPr>
        <p:txBody>
          <a:bodyPr>
            <a:noAutofit/>
          </a:bodyPr>
          <a:lstStyle/>
          <a:p>
            <a:endParaRPr lang="en-IN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7C47DE-7503-4FEE-EE4C-2313969A89CC}"/>
              </a:ext>
            </a:extLst>
          </p:cNvPr>
          <p:cNvSpPr/>
          <p:nvPr/>
        </p:nvSpPr>
        <p:spPr>
          <a:xfrm>
            <a:off x="313642" y="664809"/>
            <a:ext cx="4499950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ml-IN" sz="3600" b="1" i="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കഴിഞ്ഞ </a:t>
            </a:r>
            <a:endParaRPr lang="en-IN" sz="3600" b="1" i="0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khbar MT" pitchFamily="2" charset="-78"/>
            </a:endParaRPr>
          </a:p>
          <a:p>
            <a:pPr algn="ctr"/>
            <a:r>
              <a:rPr lang="ml-IN" sz="3600" b="1" i="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പ്രവര്‍ത്തനങ്ങൾ </a:t>
            </a:r>
            <a:endParaRPr lang="en-IN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124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CF708-5066-3259-EBEA-FD96B992A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749571"/>
            <a:ext cx="4828615" cy="610863"/>
          </a:xfrm>
        </p:spPr>
        <p:txBody>
          <a:bodyPr>
            <a:normAutofit fontScale="90000"/>
          </a:bodyPr>
          <a:lstStyle/>
          <a:p>
            <a:r>
              <a:rPr lang="en-US" i="0" dirty="0">
                <a:solidFill>
                  <a:srgbClr val="222222"/>
                </a:solidFill>
                <a:effectLst/>
                <a:latin typeface="Book Antiqua" panose="02040602050305030304" pitchFamily="18" charset="0"/>
              </a:rPr>
              <a:t>1. </a:t>
            </a:r>
            <a:r>
              <a:rPr lang="ml-IN" i="0" dirty="0">
                <a:solidFill>
                  <a:srgbClr val="222222"/>
                </a:solidFill>
                <a:effectLst/>
                <a:latin typeface="Book Antiqua" panose="02040602050305030304" pitchFamily="18" charset="0"/>
              </a:rPr>
              <a:t>ശില്‍പ ശാല</a:t>
            </a:r>
            <a:endParaRPr lang="en-IN" dirty="0">
              <a:latin typeface="Book Antiqua" panose="02040602050305030304" pitchFamily="18" charset="0"/>
              <a:cs typeface="Dubai" panose="020B0503030403030204" pitchFamily="34" charset="-78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29CE84-FE84-5F95-27FD-2BF7E60E7B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AA42A8-0965-9BD2-E1E1-BDA710FA9224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223DBB4-A821-E41D-1786-FEF7C71C42A9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5AD1313-6FC4-778E-4A36-69E65C3F0F9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</a:t>
            </a:fld>
            <a:endParaRPr lang="en-US" dirty="0">
              <a:latin typeface="+mn-lt"/>
            </a:endParaRPr>
          </a:p>
        </p:txBody>
      </p:sp>
      <p:pic>
        <p:nvPicPr>
          <p:cNvPr id="12" name="Picture Placeholder 18">
            <a:extLst>
              <a:ext uri="{FF2B5EF4-FFF2-40B4-BE49-F238E27FC236}">
                <a16:creationId xmlns:a16="http://schemas.microsoft.com/office/drawing/2014/main" id="{DA13DBD2-382E-92B1-9E07-2B04C53936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2375647"/>
            <a:ext cx="3036888" cy="25370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Placeholder 20">
            <a:extLst>
              <a:ext uri="{FF2B5EF4-FFF2-40B4-BE49-F238E27FC236}">
                <a16:creationId xmlns:a16="http://schemas.microsoft.com/office/drawing/2014/main" id="{86762C8D-8F66-372A-1608-20755EA50404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0" r="10980"/>
          <a:stretch>
            <a:fillRect/>
          </a:stretch>
        </p:blipFill>
        <p:spPr>
          <a:xfrm>
            <a:off x="4679575" y="2375646"/>
            <a:ext cx="2823883" cy="25370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Placeholder 22">
            <a:extLst>
              <a:ext uri="{FF2B5EF4-FFF2-40B4-BE49-F238E27FC236}">
                <a16:creationId xmlns:a16="http://schemas.microsoft.com/office/drawing/2014/main" id="{322F666C-D0C1-2B83-27C4-85198A388CA8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738" y="2375647"/>
            <a:ext cx="3036887" cy="25370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058122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8F05F-9C68-DF7A-BFA6-789246844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7320995" cy="610863"/>
          </a:xfrm>
        </p:spPr>
        <p:txBody>
          <a:bodyPr>
            <a:normAutofit fontScale="90000"/>
          </a:bodyPr>
          <a:lstStyle/>
          <a:p>
            <a:br>
              <a:rPr lang="en-IN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en-IN" b="0" i="0" dirty="0">
                <a:solidFill>
                  <a:srgbClr val="222222"/>
                </a:solidFill>
                <a:effectLst/>
                <a:latin typeface="Book Antiqua" panose="02040602050305030304" pitchFamily="18" charset="0"/>
              </a:rPr>
              <a:t>2. </a:t>
            </a:r>
            <a:r>
              <a:rPr lang="ml-IN" i="0" dirty="0">
                <a:solidFill>
                  <a:srgbClr val="222222"/>
                </a:solidFill>
                <a:effectLst/>
                <a:latin typeface="Book Antiqua" panose="02040602050305030304" pitchFamily="18" charset="0"/>
              </a:rPr>
              <a:t>ഭയമില്ലാതെ പരീക്ഷയ്ക്ക്</a:t>
            </a:r>
            <a:r>
              <a:rPr lang="en-IN" i="0" dirty="0">
                <a:solidFill>
                  <a:srgbClr val="2222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ml-IN" i="0" dirty="0">
                <a:solidFill>
                  <a:srgbClr val="222222"/>
                </a:solidFill>
                <a:effectLst/>
                <a:latin typeface="Book Antiqua" panose="02040602050305030304" pitchFamily="18" charset="0"/>
              </a:rPr>
              <a:t>ഒപ്പം</a:t>
            </a:r>
            <a:endParaRPr lang="en-IN" dirty="0">
              <a:latin typeface="Book Antiqua" panose="0204060205030503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CE748-707E-1D25-975F-1834BE02CC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03003A3-0365-DB43-DBE0-0A2F770935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31" y="2330020"/>
            <a:ext cx="2879654" cy="27128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1D18FA-72B5-FBEF-2DF4-7C2D8D383B38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BD9E9E8F-7E3F-3A1E-D21F-3D3D7B07F223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372" y="2300156"/>
            <a:ext cx="2572720" cy="27427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598F7C-1007-AD26-FB21-EDF1D5FD8653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E9C8C26C-3C6D-5A96-0D24-1A82F17DC811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244" y="2330020"/>
            <a:ext cx="2367283" cy="27128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1DF9445-4E7C-0D2C-545B-29612E6ECB6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6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510897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8FBF9-41A1-D387-0421-E17FB3025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</p:spPr>
        <p:txBody>
          <a:bodyPr>
            <a:noAutofit/>
          </a:bodyPr>
          <a:lstStyle/>
          <a:p>
            <a:r>
              <a:rPr lang="en-US" sz="3600" i="0" dirty="0">
                <a:solidFill>
                  <a:srgbClr val="222222"/>
                </a:solidFill>
                <a:effectLst/>
                <a:latin typeface="Book Antiqua" panose="02040602050305030304" pitchFamily="18" charset="0"/>
              </a:rPr>
              <a:t>3.</a:t>
            </a:r>
            <a:r>
              <a:rPr lang="ml-IN" sz="3600" i="0" dirty="0">
                <a:solidFill>
                  <a:srgbClr val="222222"/>
                </a:solidFill>
                <a:effectLst/>
                <a:latin typeface="Book Antiqua" panose="02040602050305030304" pitchFamily="18" charset="0"/>
              </a:rPr>
              <a:t>ഭരണഘടനയും സ്ത്രീകളും</a:t>
            </a:r>
            <a:endParaRPr lang="en-IN" sz="7200" dirty="0">
              <a:latin typeface="Book Antiqua" panose="0204060205030503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25F2E-51C1-2545-88A5-58C6427C1A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EA28D43-8862-3953-5A2B-048E99A735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2300156"/>
            <a:ext cx="4865594" cy="34632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9CC040-8662-E402-95DE-2C69DC779CFC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B39BBD5D-3074-EDC3-4769-7B33C9B74B2B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85" b="8145"/>
          <a:stretch/>
        </p:blipFill>
        <p:spPr>
          <a:xfrm>
            <a:off x="6715469" y="2366682"/>
            <a:ext cx="4524031" cy="33967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809009B-9D56-F2D2-9DB8-570B841AAE7C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A2060C4-CDE5-049B-6E70-6C6062FBC675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0044230-7A8C-F125-6129-EFAE599DA86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FCA8E82-58CD-E045-8B98-B7A85B79B752}" type="datetime4">
              <a:rPr lang="en-US" smtClean="0"/>
              <a:pPr/>
              <a:t>August 4, 2023</a:t>
            </a:fld>
            <a:endParaRPr lang="en-US" dirty="0">
              <a:latin typeface="+mn-lt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DCE66DC-3075-C9CB-F988-16081011465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Annual Review</a:t>
            </a:r>
            <a:endParaRPr lang="en-US" b="0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45F64B3-20EC-5753-D2CC-B281D565D4A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7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1158730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592C6-338B-774F-8FA0-3D7F1E97C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879063"/>
            <a:ext cx="5861650" cy="610863"/>
          </a:xfrm>
        </p:spPr>
        <p:txBody>
          <a:bodyPr>
            <a:normAutofit fontScale="90000"/>
          </a:bodyPr>
          <a:lstStyle/>
          <a:p>
            <a:r>
              <a:rPr lang="en-US" i="0" dirty="0">
                <a:solidFill>
                  <a:srgbClr val="222222"/>
                </a:solidFill>
                <a:effectLst/>
                <a:latin typeface="Book Antiqua" panose="02040602050305030304" pitchFamily="18" charset="0"/>
              </a:rPr>
              <a:t>4.</a:t>
            </a:r>
            <a:r>
              <a:rPr lang="ml-IN" i="0" dirty="0">
                <a:solidFill>
                  <a:srgbClr val="222222"/>
                </a:solidFill>
                <a:effectLst/>
                <a:latin typeface="Book Antiqua" panose="02040602050305030304" pitchFamily="18" charset="0"/>
              </a:rPr>
              <a:t>അഭിപ്രായപ്പെട്ടി</a:t>
            </a:r>
            <a:r>
              <a:rPr lang="ml-IN" b="0" i="0" dirty="0">
                <a:solidFill>
                  <a:srgbClr val="222222"/>
                </a:solidFill>
                <a:effectLst/>
                <a:latin typeface="Book Antiqua" panose="02040602050305030304" pitchFamily="18" charset="0"/>
              </a:rPr>
              <a:t> </a:t>
            </a:r>
            <a:endParaRPr lang="en-IN" dirty="0">
              <a:latin typeface="Book Antiqua" panose="02040602050305030304" pitchFamily="18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F9B9A96-B940-EDCA-6D3E-7AD25366DB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55" y="2773187"/>
            <a:ext cx="3892951" cy="24902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2CE6372-829F-83CA-895B-63FBC73B21FC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088" y="2773187"/>
            <a:ext cx="4500281" cy="24902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3CE021-63DE-95D3-98B3-09A610343F3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FCA8E82-58CD-E045-8B98-B7A85B79B752}" type="datetime4">
              <a:rPr lang="en-US" smtClean="0"/>
              <a:pPr/>
              <a:t>August 4, 2023</a:t>
            </a:fld>
            <a:endParaRPr lang="en-US" dirty="0">
              <a:latin typeface="+mn-lt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5A3799-B5BA-4E84-0E79-E14CCF679B0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Annual Review</a:t>
            </a:r>
            <a:endParaRPr lang="en-US" b="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6E2338-C479-34CE-AE2F-2C0B5A5905C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8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95005665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0DBE8-9E19-6068-771C-376F094B5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626" y="518175"/>
            <a:ext cx="4903792" cy="610863"/>
          </a:xfrm>
        </p:spPr>
        <p:txBody>
          <a:bodyPr>
            <a:normAutofit fontScale="90000"/>
          </a:bodyPr>
          <a:lstStyle/>
          <a:p>
            <a:r>
              <a:rPr lang="en-US" i="0" dirty="0">
                <a:solidFill>
                  <a:srgbClr val="222222"/>
                </a:solidFill>
                <a:effectLst/>
                <a:latin typeface="Book Antiqua" panose="02040602050305030304" pitchFamily="18" charset="0"/>
              </a:rPr>
              <a:t>5.</a:t>
            </a:r>
            <a:r>
              <a:rPr lang="ml-IN" i="0" dirty="0">
                <a:solidFill>
                  <a:srgbClr val="222222"/>
                </a:solidFill>
                <a:effectLst/>
                <a:latin typeface="Book Antiqua" panose="02040602050305030304" pitchFamily="18" charset="0"/>
              </a:rPr>
              <a:t>ആയുഷ് ഒപ്പം</a:t>
            </a:r>
            <a:endParaRPr lang="en-IN" dirty="0">
              <a:latin typeface="Book Antiqua" panose="02040602050305030304" pitchFamily="18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02B555D-36CD-97B0-3F97-F7EFB0E10F6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37E7C58-EC2B-8436-F621-CFB140D506C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B7A28BF7-B6B6-08D5-6950-BB75737C674C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6FCA8E82-58CD-E045-8B98-B7A85B79B752}" type="datetime4">
              <a:rPr lang="en-US" smtClean="0"/>
              <a:pPr/>
              <a:t>August 4, 2023</a:t>
            </a:fld>
            <a:endParaRPr lang="en-US" dirty="0">
              <a:latin typeface="+mn-lt"/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75B2B436-E56E-778B-8F80-D2C7BD27613D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r>
              <a:rPr lang="en-US"/>
              <a:t>Annual Review</a:t>
            </a:r>
            <a:endParaRPr lang="en-US" b="0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0331F8B-55CA-17B1-8E3F-AE0E4FF09AE5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9</a:t>
            </a:fld>
            <a:endParaRPr lang="en-US" dirty="0">
              <a:latin typeface="+mn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43356D3-AED0-CD43-82BF-BE08D834D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790" y="1613897"/>
            <a:ext cx="2872458" cy="2135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4179500-F6E8-FD58-AEA5-05D64AA9D9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513" y="1593558"/>
            <a:ext cx="3123553" cy="21560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44E121D-948C-45D6-FA6C-6BE487AB2B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097" y="4299954"/>
            <a:ext cx="3360434" cy="21560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61EA59D-074A-DC00-19C6-A8755A34ED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75" y="4299954"/>
            <a:ext cx="1830268" cy="23539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0A528F6-4F48-4036-4090-F81CAFC3CF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711" y="4299954"/>
            <a:ext cx="1960222" cy="23539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4099037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Custom">
  <a:themeElements>
    <a:clrScheme name="Swiss">
      <a:dk1>
        <a:srgbClr val="000000"/>
      </a:dk1>
      <a:lt1>
        <a:srgbClr val="FFFFFF"/>
      </a:lt1>
      <a:dk2>
        <a:srgbClr val="E4E4E4"/>
      </a:dk2>
      <a:lt2>
        <a:srgbClr val="7CA655"/>
      </a:lt2>
      <a:accent1>
        <a:srgbClr val="A9D4DB"/>
      </a:accent1>
      <a:accent2>
        <a:srgbClr val="FBE284"/>
      </a:accent2>
      <a:accent3>
        <a:srgbClr val="4495A2"/>
      </a:accent3>
      <a:accent4>
        <a:srgbClr val="AA5881"/>
      </a:accent4>
      <a:accent5>
        <a:srgbClr val="E06742"/>
      </a:accent5>
      <a:accent6>
        <a:srgbClr val="F9D448"/>
      </a:accent6>
      <a:hlink>
        <a:srgbClr val="4495A2"/>
      </a:hlink>
      <a:folHlink>
        <a:srgbClr val="AA5881"/>
      </a:folHlink>
    </a:clrScheme>
    <a:fontScheme name="Custom 175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wissPresentation C_Win32_MW_JS_SL_v2.potx" id="{26A8DC41-7521-4E8A-BB40-82DDDF6580CB}" vid="{96196EC2-C392-482E-BF29-9BD12A62668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  <_ip_UnifiedCompliancePolicyUIAction xmlns="http://schemas.microsoft.com/sharepoint/v3" xsi:nil="true"/>
    <Image xmlns="71af3243-3dd4-4a8d-8c0d-dd76da1f02a5">
      <Url xsi:nil="true"/>
      <Description xsi:nil="true"/>
    </Image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9EC1AB0-9704-404D-B6D3-819D938AC55B}">
  <ds:schemaRefs>
    <ds:schemaRef ds:uri="http://schemas.microsoft.com/office/2006/metadata/properties"/>
    <ds:schemaRef ds:uri="http://www.w3.org/2000/xmlns/"/>
    <ds:schemaRef ds:uri="71af3243-3dd4-4a8d-8c0d-dd76da1f02a5"/>
    <ds:schemaRef ds:uri="http://www.w3.org/2001/XMLSchema-instance"/>
    <ds:schemaRef ds:uri="http://schemas.microsoft.com/sharepoint/v3"/>
    <ds:schemaRef ds:uri="http://schemas.microsoft.com/office/infopath/2007/PartnerControls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922031A1-A3F6-46C8-8D74-AA96D58FD7BD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71af3243-3dd4-4a8d-8c0d-dd76da1f02a5"/>
    <ds:schemaRef ds:uri="16c05727-aa75-4e4a-9b5f-8a80a1165891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1D20B6E4-879E-4E6C-BDE7-261540CD376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Geometric annual presentation</Template>
  <TotalTime>648</TotalTime>
  <Words>261</Words>
  <Application>Microsoft Office PowerPoint</Application>
  <PresentationFormat>Widescreen</PresentationFormat>
  <Paragraphs>75</Paragraphs>
  <Slides>27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Custom</vt:lpstr>
      <vt:lpstr>PowerPoint Presentation</vt:lpstr>
      <vt:lpstr>         1. കാട്ടാക്കട നിയോജക മണ്ഡലം ബഹുമാനപ്പെട്ട MLA ശ്രീ. ഐ ബി സതീഷിന്റെ സ്വപ്ന പദ്ധതിയാണ് ഒപ്പം.  2. 2018 ലെ അന്താരാഷ്ട്ര വനിതാ ദിനത്തിനോട് അനുബന്ധിച്ച് തുടക്കം കുറിച്ച ഒപ്പം പദ്ധതിയിലൂടെ നിരവധി പ്രവര്‍ത്തനങ്ങൾ ഇതിനോടകം നടപ്പിലാക്കി.  3. സംസ്ഥാന സർക്കാരിന്റെ 2018-2019 ലെ GENDER BUDGET" ൽ പ്രഖ്യാപിച്ച കാഴ്ചപ്പാട് ഉൾകൊണ്ടുകൊണ്ടാണ് ഒപ്പം പദ്ധതി രൂപകല്‍പ്പന ചെയ്തിരിക്കുന്നത്.  </vt:lpstr>
      <vt:lpstr>VISION AND MISION</vt:lpstr>
      <vt:lpstr>PowerPoint Presentation</vt:lpstr>
      <vt:lpstr>1. ശില്‍പ ശാല</vt:lpstr>
      <vt:lpstr> 2. ഭയമില്ലാതെ പരീക്ഷയ്ക്ക് ഒപ്പം</vt:lpstr>
      <vt:lpstr>3.ഭരണഘടനയും സ്ത്രീകളും</vt:lpstr>
      <vt:lpstr>4.അഭിപ്രായപ്പെട്ടി </vt:lpstr>
      <vt:lpstr>5.ആയുഷ് ഒപ്പം</vt:lpstr>
      <vt:lpstr>6.ഒപ്പം ജനസഭ</vt:lpstr>
      <vt:lpstr>7.ഒപ്പം കൂട്ട്</vt:lpstr>
      <vt:lpstr>8.ആയുര്‍വേദ ആഹാര മേള</vt:lpstr>
      <vt:lpstr>PowerPoint Presentation</vt:lpstr>
      <vt:lpstr>11.വിത്തുനടൽ</vt:lpstr>
      <vt:lpstr>12.വിശ്രമ കേന്ദ്രം</vt:lpstr>
      <vt:lpstr>   നിലവിലുള്ള പ്രവര്‍ത്തനങ്ങൾ   </vt:lpstr>
      <vt:lpstr>     സൗജന്യ ചികിത്സ ക്യാമ്പ്   </vt:lpstr>
      <vt:lpstr>  വ്യക്തിത്വ വികസന ക്ലിനിക് </vt:lpstr>
      <vt:lpstr>PowerPoint Presentation</vt:lpstr>
      <vt:lpstr>PowerPoint Presentation</vt:lpstr>
      <vt:lpstr>അമ്മ വീട്</vt:lpstr>
      <vt:lpstr>PowerPoint Presentation</vt:lpstr>
      <vt:lpstr>PowerPoint Presentation</vt:lpstr>
      <vt:lpstr>വിനോദയാത്രകൾ  </vt:lpstr>
      <vt:lpstr>നിയമ വിദ്യാർത്ഥിയുടെ പങ്ക് 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OPPAM</dc:title>
  <dc:creator>Agnes Sabu</dc:creator>
  <cp:lastModifiedBy>Agnes Sabu</cp:lastModifiedBy>
  <cp:revision>8</cp:revision>
  <dcterms:created xsi:type="dcterms:W3CDTF">2023-07-30T05:08:32Z</dcterms:created>
  <dcterms:modified xsi:type="dcterms:W3CDTF">2023-08-04T02:02:58Z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